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0" r:id="rId21"/>
    <p:sldId id="281" r:id="rId22"/>
    <p:sldId id="275" r:id="rId23"/>
    <p:sldId id="276" r:id="rId24"/>
    <p:sldId id="277" r:id="rId25"/>
    <p:sldId id="278" r:id="rId26"/>
    <p:sldId id="279" r:id="rId27"/>
    <p:sldId id="282" r:id="rId28"/>
    <p:sldId id="283" r:id="rId29"/>
    <p:sldId id="284" r:id="rId30"/>
    <p:sldId id="290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99F963-BE90-4345-9A3F-7415D1C80BBC}" v="76" dt="2021-05-02T16:38:41.273"/>
    <p1510:client id="{69DD3B32-83E6-453C-87C2-D0ECA96C110F}" v="1002" dt="2021-04-29T16:09:50.648"/>
    <p1510:client id="{787AEF8A-9B99-431C-AC53-5E08A410454E}" v="157" dt="2021-05-05T13:52:13.661"/>
    <p1510:client id="{800D4AFB-8713-4049-9505-33E4A5609A94}" v="184" dt="2021-04-29T14:37:00.964"/>
    <p1510:client id="{8686F2A5-799D-448D-A823-607AFB51D854}" v="279" dt="2021-05-04T05:58:38.744"/>
    <p1510:client id="{9F94E63B-F32E-481E-8C15-9229AE096F47}" v="3" dt="2021-04-29T15:33:03.973"/>
    <p1510:client id="{C8DA94F5-4E3F-4D9A-8107-EF65F9023AF4}" v="20" dt="2021-05-06T04:22:09.051"/>
    <p1510:client id="{D8C1BE69-48D6-4A57-A5FD-A6EFD85BA04B}" v="857" dt="2021-05-10T04:23:07.281"/>
    <p1510:client id="{F054FE24-98B3-4754-8F52-B79641DFDA79}" v="82" dt="2021-05-02T16:18:30.8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chitha S" userId="S::nischithas@bgsit.ac.in::85d12a96-7980-4793-a301-65549345a755" providerId="AD" clId="Web-{F054FE24-98B3-4754-8F52-B79641DFDA79}"/>
    <pc:docChg chg="addSld modSld">
      <pc:chgData name="Nischitha S" userId="S::nischithas@bgsit.ac.in::85d12a96-7980-4793-a301-65549345a755" providerId="AD" clId="Web-{F054FE24-98B3-4754-8F52-B79641DFDA79}" dt="2021-05-02T16:18:30.808" v="48" actId="14100"/>
      <pc:docMkLst>
        <pc:docMk/>
      </pc:docMkLst>
      <pc:sldChg chg="addSp delSp modSp new mod setBg">
        <pc:chgData name="Nischitha S" userId="S::nischithas@bgsit.ac.in::85d12a96-7980-4793-a301-65549345a755" providerId="AD" clId="Web-{F054FE24-98B3-4754-8F52-B79641DFDA79}" dt="2021-05-02T16:13:46.055" v="19"/>
        <pc:sldMkLst>
          <pc:docMk/>
          <pc:sldMk cId="1541704280" sldId="264"/>
        </pc:sldMkLst>
        <pc:spChg chg="mod">
          <ac:chgData name="Nischitha S" userId="S::nischithas@bgsit.ac.in::85d12a96-7980-4793-a301-65549345a755" providerId="AD" clId="Web-{F054FE24-98B3-4754-8F52-B79641DFDA79}" dt="2021-05-02T16:13:46.055" v="19"/>
          <ac:spMkLst>
            <pc:docMk/>
            <pc:sldMk cId="1541704280" sldId="264"/>
            <ac:spMk id="2" creationId="{1BB0FD70-7519-43F4-85BD-EFCE092CA371}"/>
          </ac:spMkLst>
        </pc:spChg>
        <pc:spChg chg="del">
          <ac:chgData name="Nischitha S" userId="S::nischithas@bgsit.ac.in::85d12a96-7980-4793-a301-65549345a755" providerId="AD" clId="Web-{F054FE24-98B3-4754-8F52-B79641DFDA79}" dt="2021-05-02T16:12:46.645" v="10"/>
          <ac:spMkLst>
            <pc:docMk/>
            <pc:sldMk cId="1541704280" sldId="264"/>
            <ac:spMk id="3" creationId="{C88E3BBF-6F34-4EC5-B74C-76C82BBBE157}"/>
          </ac:spMkLst>
        </pc:spChg>
        <pc:spChg chg="add del mod">
          <ac:chgData name="Nischitha S" userId="S::nischithas@bgsit.ac.in::85d12a96-7980-4793-a301-65549345a755" providerId="AD" clId="Web-{F054FE24-98B3-4754-8F52-B79641DFDA79}" dt="2021-05-02T16:13:11.693" v="12"/>
          <ac:spMkLst>
            <pc:docMk/>
            <pc:sldMk cId="1541704280" sldId="264"/>
            <ac:spMk id="6" creationId="{7C360113-743C-454E-93E7-0FBB7E8B6378}"/>
          </ac:spMkLst>
        </pc:spChg>
        <pc:spChg chg="add del">
          <ac:chgData name="Nischitha S" userId="S::nischithas@bgsit.ac.in::85d12a96-7980-4793-a301-65549345a755" providerId="AD" clId="Web-{F054FE24-98B3-4754-8F52-B79641DFDA79}" dt="2021-05-02T16:13:46.055" v="19"/>
          <ac:spMkLst>
            <pc:docMk/>
            <pc:sldMk cId="1541704280" sldId="264"/>
            <ac:spMk id="11" creationId="{05391921-F46A-48C4-BC12-18C17A618642}"/>
          </ac:spMkLst>
        </pc:spChg>
        <pc:spChg chg="add del">
          <ac:chgData name="Nischitha S" userId="S::nischithas@bgsit.ac.in::85d12a96-7980-4793-a301-65549345a755" providerId="AD" clId="Web-{F054FE24-98B3-4754-8F52-B79641DFDA79}" dt="2021-05-02T16:13:46.055" v="19"/>
          <ac:spMkLst>
            <pc:docMk/>
            <pc:sldMk cId="1541704280" sldId="264"/>
            <ac:spMk id="14" creationId="{0E3596DD-156A-473E-9BB3-C6A29F7574E9}"/>
          </ac:spMkLst>
        </pc:spChg>
        <pc:spChg chg="add del">
          <ac:chgData name="Nischitha S" userId="S::nischithas@bgsit.ac.in::85d12a96-7980-4793-a301-65549345a755" providerId="AD" clId="Web-{F054FE24-98B3-4754-8F52-B79641DFDA79}" dt="2021-05-02T16:13:46.055" v="19"/>
          <ac:spMkLst>
            <pc:docMk/>
            <pc:sldMk cId="1541704280" sldId="264"/>
            <ac:spMk id="16" creationId="{A0DE92DF-4769-4DE9-93FD-EE31271850CA}"/>
          </ac:spMkLst>
        </pc:spChg>
        <pc:picChg chg="add del mod ord">
          <ac:chgData name="Nischitha S" userId="S::nischithas@bgsit.ac.in::85d12a96-7980-4793-a301-65549345a755" providerId="AD" clId="Web-{F054FE24-98B3-4754-8F52-B79641DFDA79}" dt="2021-05-02T16:12:54.364" v="11"/>
          <ac:picMkLst>
            <pc:docMk/>
            <pc:sldMk cId="1541704280" sldId="264"/>
            <ac:picMk id="4" creationId="{4C51593F-6486-43AF-8C9A-199862360C29}"/>
          </ac:picMkLst>
        </pc:picChg>
        <pc:picChg chg="add mod ord">
          <ac:chgData name="Nischitha S" userId="S::nischithas@bgsit.ac.in::85d12a96-7980-4793-a301-65549345a755" providerId="AD" clId="Web-{F054FE24-98B3-4754-8F52-B79641DFDA79}" dt="2021-05-02T16:13:46.055" v="19"/>
          <ac:picMkLst>
            <pc:docMk/>
            <pc:sldMk cId="1541704280" sldId="264"/>
            <ac:picMk id="7" creationId="{DCCDE523-3489-41DB-B0E3-B1B9451A3F27}"/>
          </ac:picMkLst>
        </pc:picChg>
      </pc:sldChg>
      <pc:sldChg chg="addSp delSp modSp new">
        <pc:chgData name="Nischitha S" userId="S::nischithas@bgsit.ac.in::85d12a96-7980-4793-a301-65549345a755" providerId="AD" clId="Web-{F054FE24-98B3-4754-8F52-B79641DFDA79}" dt="2021-05-02T16:18:30.808" v="48" actId="14100"/>
        <pc:sldMkLst>
          <pc:docMk/>
          <pc:sldMk cId="738317743" sldId="265"/>
        </pc:sldMkLst>
        <pc:spChg chg="mod">
          <ac:chgData name="Nischitha S" userId="S::nischithas@bgsit.ac.in::85d12a96-7980-4793-a301-65549345a755" providerId="AD" clId="Web-{F054FE24-98B3-4754-8F52-B79641DFDA79}" dt="2021-05-02T16:16:19.018" v="31" actId="20577"/>
          <ac:spMkLst>
            <pc:docMk/>
            <pc:sldMk cId="738317743" sldId="265"/>
            <ac:spMk id="2" creationId="{941D80F1-87B2-4256-8312-FD670B607EE6}"/>
          </ac:spMkLst>
        </pc:spChg>
        <pc:spChg chg="del">
          <ac:chgData name="Nischitha S" userId="S::nischithas@bgsit.ac.in::85d12a96-7980-4793-a301-65549345a755" providerId="AD" clId="Web-{F054FE24-98B3-4754-8F52-B79641DFDA79}" dt="2021-05-02T16:15:54.142" v="21"/>
          <ac:spMkLst>
            <pc:docMk/>
            <pc:sldMk cId="738317743" sldId="265"/>
            <ac:spMk id="3" creationId="{7F490490-711E-4D89-AE68-EFFFFA410CA8}"/>
          </ac:spMkLst>
        </pc:spChg>
        <pc:picChg chg="add mod ord">
          <ac:chgData name="Nischitha S" userId="S::nischithas@bgsit.ac.in::85d12a96-7980-4793-a301-65549345a755" providerId="AD" clId="Web-{F054FE24-98B3-4754-8F52-B79641DFDA79}" dt="2021-05-02T16:18:30.808" v="48" actId="14100"/>
          <ac:picMkLst>
            <pc:docMk/>
            <pc:sldMk cId="738317743" sldId="265"/>
            <ac:picMk id="4" creationId="{911E50BE-ED17-4FE7-B085-CAC2A9B4B635}"/>
          </ac:picMkLst>
        </pc:picChg>
      </pc:sldChg>
      <pc:sldChg chg="addSp delSp modSp new">
        <pc:chgData name="Nischitha S" userId="S::nischithas@bgsit.ac.in::85d12a96-7980-4793-a301-65549345a755" providerId="AD" clId="Web-{F054FE24-98B3-4754-8F52-B79641DFDA79}" dt="2021-05-02T16:18:21.073" v="45" actId="14100"/>
        <pc:sldMkLst>
          <pc:docMk/>
          <pc:sldMk cId="516106329" sldId="266"/>
        </pc:sldMkLst>
        <pc:spChg chg="mod">
          <ac:chgData name="Nischitha S" userId="S::nischithas@bgsit.ac.in::85d12a96-7980-4793-a301-65549345a755" providerId="AD" clId="Web-{F054FE24-98B3-4754-8F52-B79641DFDA79}" dt="2021-05-02T16:16:48.942" v="41" actId="20577"/>
          <ac:spMkLst>
            <pc:docMk/>
            <pc:sldMk cId="516106329" sldId="266"/>
            <ac:spMk id="2" creationId="{10CFFCA2-0496-4BD7-911D-72D5DB8C753A}"/>
          </ac:spMkLst>
        </pc:spChg>
        <pc:spChg chg="del">
          <ac:chgData name="Nischitha S" userId="S::nischithas@bgsit.ac.in::85d12a96-7980-4793-a301-65549345a755" providerId="AD" clId="Web-{F054FE24-98B3-4754-8F52-B79641DFDA79}" dt="2021-05-02T16:18:13.901" v="42"/>
          <ac:spMkLst>
            <pc:docMk/>
            <pc:sldMk cId="516106329" sldId="266"/>
            <ac:spMk id="3" creationId="{F80528D9-2E90-4D36-A3E1-CC337A74FFCD}"/>
          </ac:spMkLst>
        </pc:spChg>
        <pc:picChg chg="add mod ord">
          <ac:chgData name="Nischitha S" userId="S::nischithas@bgsit.ac.in::85d12a96-7980-4793-a301-65549345a755" providerId="AD" clId="Web-{F054FE24-98B3-4754-8F52-B79641DFDA79}" dt="2021-05-02T16:18:21.073" v="45" actId="14100"/>
          <ac:picMkLst>
            <pc:docMk/>
            <pc:sldMk cId="516106329" sldId="266"/>
            <ac:picMk id="4" creationId="{BE12C677-D02D-4A6B-967B-AF983A976A72}"/>
          </ac:picMkLst>
        </pc:picChg>
      </pc:sldChg>
    </pc:docChg>
  </pc:docChgLst>
  <pc:docChgLst>
    <pc:chgData name="Nischitha S" userId="S::nischithas@bgsit.ac.in::85d12a96-7980-4793-a301-65549345a755" providerId="AD" clId="Web-{D8C1BE69-48D6-4A57-A5FD-A6EFD85BA04B}"/>
    <pc:docChg chg="addSld delSld modSld">
      <pc:chgData name="Nischitha S" userId="S::nischithas@bgsit.ac.in::85d12a96-7980-4793-a301-65549345a755" providerId="AD" clId="Web-{D8C1BE69-48D6-4A57-A5FD-A6EFD85BA04B}" dt="2021-05-10T04:23:02.968" v="425" actId="20577"/>
      <pc:docMkLst>
        <pc:docMk/>
      </pc:docMkLst>
      <pc:sldChg chg="modSp">
        <pc:chgData name="Nischitha S" userId="S::nischithas@bgsit.ac.in::85d12a96-7980-4793-a301-65549345a755" providerId="AD" clId="Web-{D8C1BE69-48D6-4A57-A5FD-A6EFD85BA04B}" dt="2021-05-10T04:14:22.433" v="182" actId="20577"/>
        <pc:sldMkLst>
          <pc:docMk/>
          <pc:sldMk cId="4114603949" sldId="284"/>
        </pc:sldMkLst>
        <pc:spChg chg="mod">
          <ac:chgData name="Nischitha S" userId="S::nischithas@bgsit.ac.in::85d12a96-7980-4793-a301-65549345a755" providerId="AD" clId="Web-{D8C1BE69-48D6-4A57-A5FD-A6EFD85BA04B}" dt="2021-05-10T04:14:22.433" v="182" actId="20577"/>
          <ac:spMkLst>
            <pc:docMk/>
            <pc:sldMk cId="4114603949" sldId="284"/>
            <ac:spMk id="3" creationId="{7A98E60D-2B7E-44D1-9A01-910A3DD6CC75}"/>
          </ac:spMkLst>
        </pc:spChg>
      </pc:sldChg>
      <pc:sldChg chg="new del">
        <pc:chgData name="Nischitha S" userId="S::nischithas@bgsit.ac.in::85d12a96-7980-4793-a301-65549345a755" providerId="AD" clId="Web-{D8C1BE69-48D6-4A57-A5FD-A6EFD85BA04B}" dt="2021-05-10T04:15:32.063" v="198"/>
        <pc:sldMkLst>
          <pc:docMk/>
          <pc:sldMk cId="3220887890" sldId="285"/>
        </pc:sldMkLst>
      </pc:sldChg>
      <pc:sldChg chg="addSp delSp modSp new">
        <pc:chgData name="Nischitha S" userId="S::nischithas@bgsit.ac.in::85d12a96-7980-4793-a301-65549345a755" providerId="AD" clId="Web-{D8C1BE69-48D6-4A57-A5FD-A6EFD85BA04B}" dt="2021-05-10T04:15:28.110" v="197" actId="14100"/>
        <pc:sldMkLst>
          <pc:docMk/>
          <pc:sldMk cId="2402077607" sldId="286"/>
        </pc:sldMkLst>
        <pc:spChg chg="mod">
          <ac:chgData name="Nischitha S" userId="S::nischithas@bgsit.ac.in::85d12a96-7980-4793-a301-65549345a755" providerId="AD" clId="Web-{D8C1BE69-48D6-4A57-A5FD-A6EFD85BA04B}" dt="2021-05-10T04:14:57.686" v="191" actId="20577"/>
          <ac:spMkLst>
            <pc:docMk/>
            <pc:sldMk cId="2402077607" sldId="286"/>
            <ac:spMk id="2" creationId="{943EFBA7-7AA6-4E9E-B994-77C3A1A79D72}"/>
          </ac:spMkLst>
        </pc:spChg>
        <pc:spChg chg="del">
          <ac:chgData name="Nischitha S" userId="S::nischithas@bgsit.ac.in::85d12a96-7980-4793-a301-65549345a755" providerId="AD" clId="Web-{D8C1BE69-48D6-4A57-A5FD-A6EFD85BA04B}" dt="2021-05-10T04:15:04.827" v="192"/>
          <ac:spMkLst>
            <pc:docMk/>
            <pc:sldMk cId="2402077607" sldId="286"/>
            <ac:spMk id="3" creationId="{43809B27-71B8-4A52-AB7A-2FD84C24ED1B}"/>
          </ac:spMkLst>
        </pc:spChg>
        <pc:picChg chg="add mod ord">
          <ac:chgData name="Nischitha S" userId="S::nischithas@bgsit.ac.in::85d12a96-7980-4793-a301-65549345a755" providerId="AD" clId="Web-{D8C1BE69-48D6-4A57-A5FD-A6EFD85BA04B}" dt="2021-05-10T04:15:28.110" v="197" actId="14100"/>
          <ac:picMkLst>
            <pc:docMk/>
            <pc:sldMk cId="2402077607" sldId="286"/>
            <ac:picMk id="4" creationId="{6ED099F4-3FA9-4232-8D19-6363951285AF}"/>
          </ac:picMkLst>
        </pc:picChg>
        <pc:picChg chg="add del mod">
          <ac:chgData name="Nischitha S" userId="S::nischithas@bgsit.ac.in::85d12a96-7980-4793-a301-65549345a755" providerId="AD" clId="Web-{D8C1BE69-48D6-4A57-A5FD-A6EFD85BA04B}" dt="2021-05-10T04:15:07.639" v="194"/>
          <ac:picMkLst>
            <pc:docMk/>
            <pc:sldMk cId="2402077607" sldId="286"/>
            <ac:picMk id="5" creationId="{BDA60321-CD17-45B8-BED2-8D49E126ACA4}"/>
          </ac:picMkLst>
        </pc:picChg>
      </pc:sldChg>
      <pc:sldChg chg="modSp new">
        <pc:chgData name="Nischitha S" userId="S::nischithas@bgsit.ac.in::85d12a96-7980-4793-a301-65549345a755" providerId="AD" clId="Web-{D8C1BE69-48D6-4A57-A5FD-A6EFD85BA04B}" dt="2021-05-10T04:18:41.513" v="344" actId="20577"/>
        <pc:sldMkLst>
          <pc:docMk/>
          <pc:sldMk cId="2970866352" sldId="287"/>
        </pc:sldMkLst>
        <pc:spChg chg="mod">
          <ac:chgData name="Nischitha S" userId="S::nischithas@bgsit.ac.in::85d12a96-7980-4793-a301-65549345a755" providerId="AD" clId="Web-{D8C1BE69-48D6-4A57-A5FD-A6EFD85BA04B}" dt="2021-05-10T04:16:06.956" v="237" actId="20577"/>
          <ac:spMkLst>
            <pc:docMk/>
            <pc:sldMk cId="2970866352" sldId="287"/>
            <ac:spMk id="2" creationId="{AB11098C-E69C-4916-AAD4-2A4526B9EC73}"/>
          </ac:spMkLst>
        </pc:spChg>
        <pc:spChg chg="mod">
          <ac:chgData name="Nischitha S" userId="S::nischithas@bgsit.ac.in::85d12a96-7980-4793-a301-65549345a755" providerId="AD" clId="Web-{D8C1BE69-48D6-4A57-A5FD-A6EFD85BA04B}" dt="2021-05-10T04:18:41.513" v="344" actId="20577"/>
          <ac:spMkLst>
            <pc:docMk/>
            <pc:sldMk cId="2970866352" sldId="287"/>
            <ac:spMk id="3" creationId="{0793457D-F2B1-4E27-82A0-AE58D1DBDD3A}"/>
          </ac:spMkLst>
        </pc:spChg>
      </pc:sldChg>
      <pc:sldChg chg="addSp delSp modSp new">
        <pc:chgData name="Nischitha S" userId="S::nischithas@bgsit.ac.in::85d12a96-7980-4793-a301-65549345a755" providerId="AD" clId="Web-{D8C1BE69-48D6-4A57-A5FD-A6EFD85BA04B}" dt="2021-05-10T04:19:34.470" v="355" actId="14100"/>
        <pc:sldMkLst>
          <pc:docMk/>
          <pc:sldMk cId="3254044295" sldId="288"/>
        </pc:sldMkLst>
        <pc:spChg chg="mod">
          <ac:chgData name="Nischitha S" userId="S::nischithas@bgsit.ac.in::85d12a96-7980-4793-a301-65549345a755" providerId="AD" clId="Web-{D8C1BE69-48D6-4A57-A5FD-A6EFD85BA04B}" dt="2021-05-10T04:18:52.248" v="351" actId="20577"/>
          <ac:spMkLst>
            <pc:docMk/>
            <pc:sldMk cId="3254044295" sldId="288"/>
            <ac:spMk id="2" creationId="{2129B99D-4C65-4EBF-BFE1-5E71666B996E}"/>
          </ac:spMkLst>
        </pc:spChg>
        <pc:spChg chg="del">
          <ac:chgData name="Nischitha S" userId="S::nischithas@bgsit.ac.in::85d12a96-7980-4793-a301-65549345a755" providerId="AD" clId="Web-{D8C1BE69-48D6-4A57-A5FD-A6EFD85BA04B}" dt="2021-05-10T04:19:25.079" v="352"/>
          <ac:spMkLst>
            <pc:docMk/>
            <pc:sldMk cId="3254044295" sldId="288"/>
            <ac:spMk id="3" creationId="{0EE9818D-356F-4FBB-9E98-7A18EFAEC5A1}"/>
          </ac:spMkLst>
        </pc:spChg>
        <pc:picChg chg="add mod ord">
          <ac:chgData name="Nischitha S" userId="S::nischithas@bgsit.ac.in::85d12a96-7980-4793-a301-65549345a755" providerId="AD" clId="Web-{D8C1BE69-48D6-4A57-A5FD-A6EFD85BA04B}" dt="2021-05-10T04:19:34.470" v="355" actId="14100"/>
          <ac:picMkLst>
            <pc:docMk/>
            <pc:sldMk cId="3254044295" sldId="288"/>
            <ac:picMk id="4" creationId="{E0EDBC7A-4068-402C-9BD6-986219BD343A}"/>
          </ac:picMkLst>
        </pc:picChg>
      </pc:sldChg>
      <pc:sldChg chg="modSp new">
        <pc:chgData name="Nischitha S" userId="S::nischithas@bgsit.ac.in::85d12a96-7980-4793-a301-65549345a755" providerId="AD" clId="Web-{D8C1BE69-48D6-4A57-A5FD-A6EFD85BA04B}" dt="2021-05-10T04:21:38.244" v="406" actId="20577"/>
        <pc:sldMkLst>
          <pc:docMk/>
          <pc:sldMk cId="706971216" sldId="289"/>
        </pc:sldMkLst>
        <pc:spChg chg="mod">
          <ac:chgData name="Nischitha S" userId="S::nischithas@bgsit.ac.in::85d12a96-7980-4793-a301-65549345a755" providerId="AD" clId="Web-{D8C1BE69-48D6-4A57-A5FD-A6EFD85BA04B}" dt="2021-05-10T04:21:38.244" v="406" actId="20577"/>
          <ac:spMkLst>
            <pc:docMk/>
            <pc:sldMk cId="706971216" sldId="289"/>
            <ac:spMk id="3" creationId="{950D4A8B-B55B-4550-936A-09CFBEB7CCEF}"/>
          </ac:spMkLst>
        </pc:spChg>
      </pc:sldChg>
      <pc:sldChg chg="addSp delSp modSp new">
        <pc:chgData name="Nischitha S" userId="S::nischithas@bgsit.ac.in::85d12a96-7980-4793-a301-65549345a755" providerId="AD" clId="Web-{D8C1BE69-48D6-4A57-A5FD-A6EFD85BA04B}" dt="2021-05-10T04:23:02.968" v="425" actId="20577"/>
        <pc:sldMkLst>
          <pc:docMk/>
          <pc:sldMk cId="4017864455" sldId="290"/>
        </pc:sldMkLst>
        <pc:spChg chg="mod">
          <ac:chgData name="Nischitha S" userId="S::nischithas@bgsit.ac.in::85d12a96-7980-4793-a301-65549345a755" providerId="AD" clId="Web-{D8C1BE69-48D6-4A57-A5FD-A6EFD85BA04B}" dt="2021-05-10T04:23:02.968" v="425" actId="20577"/>
          <ac:spMkLst>
            <pc:docMk/>
            <pc:sldMk cId="4017864455" sldId="290"/>
            <ac:spMk id="2" creationId="{4B30F2EB-9AE6-4181-9381-23427C11EBDD}"/>
          </ac:spMkLst>
        </pc:spChg>
        <pc:spChg chg="del">
          <ac:chgData name="Nischitha S" userId="S::nischithas@bgsit.ac.in::85d12a96-7980-4793-a301-65549345a755" providerId="AD" clId="Web-{D8C1BE69-48D6-4A57-A5FD-A6EFD85BA04B}" dt="2021-05-10T04:22:40.498" v="408"/>
          <ac:spMkLst>
            <pc:docMk/>
            <pc:sldMk cId="4017864455" sldId="290"/>
            <ac:spMk id="3" creationId="{169CFFEA-3280-448F-8DCF-23B104EEB87A}"/>
          </ac:spMkLst>
        </pc:spChg>
        <pc:picChg chg="add mod ord">
          <ac:chgData name="Nischitha S" userId="S::nischithas@bgsit.ac.in::85d12a96-7980-4793-a301-65549345a755" providerId="AD" clId="Web-{D8C1BE69-48D6-4A57-A5FD-A6EFD85BA04B}" dt="2021-05-10T04:22:40.498" v="408"/>
          <ac:picMkLst>
            <pc:docMk/>
            <pc:sldMk cId="4017864455" sldId="290"/>
            <ac:picMk id="4" creationId="{A7A6D1BF-D501-466E-91B2-A88614C577F1}"/>
          </ac:picMkLst>
        </pc:picChg>
      </pc:sldChg>
    </pc:docChg>
  </pc:docChgLst>
  <pc:docChgLst>
    <pc:chgData name="Nischitha S" userId="S::nischithas@bgsit.ac.in::85d12a96-7980-4793-a301-65549345a755" providerId="AD" clId="Web-{1E99F963-BE90-4345-9A3F-7415D1C80BBC}"/>
    <pc:docChg chg="addSld delSld modSld">
      <pc:chgData name="Nischitha S" userId="S::nischithas@bgsit.ac.in::85d12a96-7980-4793-a301-65549345a755" providerId="AD" clId="Web-{1E99F963-BE90-4345-9A3F-7415D1C80BBC}" dt="2021-05-02T16:38:37.711" v="49" actId="20577"/>
      <pc:docMkLst>
        <pc:docMk/>
      </pc:docMkLst>
      <pc:sldChg chg="addSp delSp modSp">
        <pc:chgData name="Nischitha S" userId="S::nischithas@bgsit.ac.in::85d12a96-7980-4793-a301-65549345a755" providerId="AD" clId="Web-{1E99F963-BE90-4345-9A3F-7415D1C80BBC}" dt="2021-05-02T16:32:27.998" v="7"/>
        <pc:sldMkLst>
          <pc:docMk/>
          <pc:sldMk cId="738317743" sldId="265"/>
        </pc:sldMkLst>
        <pc:spChg chg="add del mod">
          <ac:chgData name="Nischitha S" userId="S::nischithas@bgsit.ac.in::85d12a96-7980-4793-a301-65549345a755" providerId="AD" clId="Web-{1E99F963-BE90-4345-9A3F-7415D1C80BBC}" dt="2021-05-02T16:32:27.998" v="7"/>
          <ac:spMkLst>
            <pc:docMk/>
            <pc:sldMk cId="738317743" sldId="265"/>
            <ac:spMk id="3" creationId="{409EB42F-EE7E-472E-A241-C8B69ED76892}"/>
          </ac:spMkLst>
        </pc:spChg>
      </pc:sldChg>
      <pc:sldChg chg="addSp delSp modSp">
        <pc:chgData name="Nischitha S" userId="S::nischithas@bgsit.ac.in::85d12a96-7980-4793-a301-65549345a755" providerId="AD" clId="Web-{1E99F963-BE90-4345-9A3F-7415D1C80BBC}" dt="2021-05-02T16:35:05.931" v="22"/>
        <pc:sldMkLst>
          <pc:docMk/>
          <pc:sldMk cId="516106329" sldId="266"/>
        </pc:sldMkLst>
        <pc:picChg chg="mod modCrop">
          <ac:chgData name="Nischitha S" userId="S::nischithas@bgsit.ac.in::85d12a96-7980-4793-a301-65549345a755" providerId="AD" clId="Web-{1E99F963-BE90-4345-9A3F-7415D1C80BBC}" dt="2021-05-02T16:35:05.931" v="22"/>
          <ac:picMkLst>
            <pc:docMk/>
            <pc:sldMk cId="516106329" sldId="266"/>
            <ac:picMk id="4" creationId="{BE12C677-D02D-4A6B-967B-AF983A976A72}"/>
          </ac:picMkLst>
        </pc:picChg>
        <pc:inkChg chg="add del">
          <ac:chgData name="Nischitha S" userId="S::nischithas@bgsit.ac.in::85d12a96-7980-4793-a301-65549345a755" providerId="AD" clId="Web-{1E99F963-BE90-4345-9A3F-7415D1C80BBC}" dt="2021-05-02T16:34:57.930" v="21"/>
          <ac:inkMkLst>
            <pc:docMk/>
            <pc:sldMk cId="516106329" sldId="266"/>
            <ac:inkMk id="3" creationId="{DFC77C3B-9454-40B6-A0B0-F7350D1AE87F}"/>
          </ac:inkMkLst>
        </pc:inkChg>
        <pc:inkChg chg="add del mod">
          <ac:chgData name="Nischitha S" userId="S::nischithas@bgsit.ac.in::85d12a96-7980-4793-a301-65549345a755" providerId="AD" clId="Web-{1E99F963-BE90-4345-9A3F-7415D1C80BBC}" dt="2021-05-02T16:34:55.149" v="20"/>
          <ac:inkMkLst>
            <pc:docMk/>
            <pc:sldMk cId="516106329" sldId="266"/>
            <ac:inkMk id="5" creationId="{6E335362-FC8F-4B04-A8F9-2E8E25B34090}"/>
          </ac:inkMkLst>
        </pc:inkChg>
      </pc:sldChg>
      <pc:sldChg chg="modSp new">
        <pc:chgData name="Nischitha S" userId="S::nischithas@bgsit.ac.in::85d12a96-7980-4793-a301-65549345a755" providerId="AD" clId="Web-{1E99F963-BE90-4345-9A3F-7415D1C80BBC}" dt="2021-05-02T16:38:37.711" v="49" actId="20577"/>
        <pc:sldMkLst>
          <pc:docMk/>
          <pc:sldMk cId="867550910" sldId="267"/>
        </pc:sldMkLst>
        <pc:spChg chg="mod">
          <ac:chgData name="Nischitha S" userId="S::nischithas@bgsit.ac.in::85d12a96-7980-4793-a301-65549345a755" providerId="AD" clId="Web-{1E99F963-BE90-4345-9A3F-7415D1C80BBC}" dt="2021-05-02T16:38:37.711" v="49" actId="20577"/>
          <ac:spMkLst>
            <pc:docMk/>
            <pc:sldMk cId="867550910" sldId="267"/>
            <ac:spMk id="2" creationId="{F66A0519-DA11-42EF-A899-1E1D53D54ED1}"/>
          </ac:spMkLst>
        </pc:spChg>
      </pc:sldChg>
      <pc:sldChg chg="add del replId">
        <pc:chgData name="Nischitha S" userId="S::nischithas@bgsit.ac.in::85d12a96-7980-4793-a301-65549345a755" providerId="AD" clId="Web-{1E99F963-BE90-4345-9A3F-7415D1C80BBC}" dt="2021-05-02T16:38:01.536" v="24"/>
        <pc:sldMkLst>
          <pc:docMk/>
          <pc:sldMk cId="935389042" sldId="267"/>
        </pc:sldMkLst>
      </pc:sldChg>
    </pc:docChg>
  </pc:docChgLst>
  <pc:docChgLst>
    <pc:chgData name="Nischitha S" userId="S::nischithas@bgsit.ac.in::85d12a96-7980-4793-a301-65549345a755" providerId="AD" clId="Web-{787AEF8A-9B99-431C-AC53-5E08A410454E}"/>
    <pc:docChg chg="addSld modSld">
      <pc:chgData name="Nischitha S" userId="S::nischithas@bgsit.ac.in::85d12a96-7980-4793-a301-65549345a755" providerId="AD" clId="Web-{787AEF8A-9B99-431C-AC53-5E08A410454E}" dt="2021-05-05T13:52:13.661" v="97" actId="20577"/>
      <pc:docMkLst>
        <pc:docMk/>
      </pc:docMkLst>
      <pc:sldChg chg="modSp new">
        <pc:chgData name="Nischitha S" userId="S::nischithas@bgsit.ac.in::85d12a96-7980-4793-a301-65549345a755" providerId="AD" clId="Web-{787AEF8A-9B99-431C-AC53-5E08A410454E}" dt="2021-05-05T13:14:41.475" v="20" actId="20577"/>
        <pc:sldMkLst>
          <pc:docMk/>
          <pc:sldMk cId="2695431325" sldId="276"/>
        </pc:sldMkLst>
        <pc:spChg chg="mod">
          <ac:chgData name="Nischitha S" userId="S::nischithas@bgsit.ac.in::85d12a96-7980-4793-a301-65549345a755" providerId="AD" clId="Web-{787AEF8A-9B99-431C-AC53-5E08A410454E}" dt="2021-05-05T13:13:11.909" v="2" actId="20577"/>
          <ac:spMkLst>
            <pc:docMk/>
            <pc:sldMk cId="2695431325" sldId="276"/>
            <ac:spMk id="2" creationId="{EECBEFC7-14EC-4AB7-9A1B-C1F8971DF93A}"/>
          </ac:spMkLst>
        </pc:spChg>
        <pc:spChg chg="mod">
          <ac:chgData name="Nischitha S" userId="S::nischithas@bgsit.ac.in::85d12a96-7980-4793-a301-65549345a755" providerId="AD" clId="Web-{787AEF8A-9B99-431C-AC53-5E08A410454E}" dt="2021-05-05T13:14:41.475" v="20" actId="20577"/>
          <ac:spMkLst>
            <pc:docMk/>
            <pc:sldMk cId="2695431325" sldId="276"/>
            <ac:spMk id="3" creationId="{DD936DC0-251B-4E55-84B9-F27B68C9CD4E}"/>
          </ac:spMkLst>
        </pc:spChg>
      </pc:sldChg>
      <pc:sldChg chg="addSp delSp modSp new mod setBg">
        <pc:chgData name="Nischitha S" userId="S::nischithas@bgsit.ac.in::85d12a96-7980-4793-a301-65549345a755" providerId="AD" clId="Web-{787AEF8A-9B99-431C-AC53-5E08A410454E}" dt="2021-05-05T13:15:41.133" v="32"/>
        <pc:sldMkLst>
          <pc:docMk/>
          <pc:sldMk cId="3086719120" sldId="277"/>
        </pc:sldMkLst>
        <pc:spChg chg="del">
          <ac:chgData name="Nischitha S" userId="S::nischithas@bgsit.ac.in::85d12a96-7980-4793-a301-65549345a755" providerId="AD" clId="Web-{787AEF8A-9B99-431C-AC53-5E08A410454E}" dt="2021-05-05T13:14:52.319" v="23"/>
          <ac:spMkLst>
            <pc:docMk/>
            <pc:sldMk cId="3086719120" sldId="277"/>
            <ac:spMk id="2" creationId="{D40018C0-6BA2-401B-9587-C71077D1DADD}"/>
          </ac:spMkLst>
        </pc:spChg>
        <pc:spChg chg="del">
          <ac:chgData name="Nischitha S" userId="S::nischithas@bgsit.ac.in::85d12a96-7980-4793-a301-65549345a755" providerId="AD" clId="Web-{787AEF8A-9B99-431C-AC53-5E08A410454E}" dt="2021-05-05T13:14:45.741" v="22"/>
          <ac:spMkLst>
            <pc:docMk/>
            <pc:sldMk cId="3086719120" sldId="277"/>
            <ac:spMk id="3" creationId="{F2D90E5A-6EFC-498A-BCD3-6D65FC0A297D}"/>
          </ac:spMkLst>
        </pc:spChg>
        <pc:spChg chg="add mod">
          <ac:chgData name="Nischitha S" userId="S::nischithas@bgsit.ac.in::85d12a96-7980-4793-a301-65549345a755" providerId="AD" clId="Web-{787AEF8A-9B99-431C-AC53-5E08A410454E}" dt="2021-05-05T13:15:41.133" v="32"/>
          <ac:spMkLst>
            <pc:docMk/>
            <pc:sldMk cId="3086719120" sldId="277"/>
            <ac:spMk id="5" creationId="{69F6F1AE-4414-4627-AAC1-5C91173A0E75}"/>
          </ac:spMkLst>
        </pc:spChg>
        <pc:spChg chg="add del">
          <ac:chgData name="Nischitha S" userId="S::nischithas@bgsit.ac.in::85d12a96-7980-4793-a301-65549345a755" providerId="AD" clId="Web-{787AEF8A-9B99-431C-AC53-5E08A410454E}" dt="2021-05-05T13:15:41.133" v="32"/>
          <ac:spMkLst>
            <pc:docMk/>
            <pc:sldMk cId="3086719120" sldId="277"/>
            <ac:spMk id="9" creationId="{736F0DFD-0954-464F-BF12-DD2E6F6E0380}"/>
          </ac:spMkLst>
        </pc:spChg>
        <pc:spChg chg="add del">
          <ac:chgData name="Nischitha S" userId="S::nischithas@bgsit.ac.in::85d12a96-7980-4793-a301-65549345a755" providerId="AD" clId="Web-{787AEF8A-9B99-431C-AC53-5E08A410454E}" dt="2021-05-05T13:15:41.133" v="32"/>
          <ac:spMkLst>
            <pc:docMk/>
            <pc:sldMk cId="3086719120" sldId="277"/>
            <ac:spMk id="14" creationId="{0D57E7FA-E8FC-45AC-868F-CDC8144939D6}"/>
          </ac:spMkLst>
        </pc:spChg>
        <pc:spChg chg="add del">
          <ac:chgData name="Nischitha S" userId="S::nischithas@bgsit.ac.in::85d12a96-7980-4793-a301-65549345a755" providerId="AD" clId="Web-{787AEF8A-9B99-431C-AC53-5E08A410454E}" dt="2021-05-05T13:15:41.133" v="32"/>
          <ac:spMkLst>
            <pc:docMk/>
            <pc:sldMk cId="3086719120" sldId="277"/>
            <ac:spMk id="16" creationId="{F269BDC9-F5DC-4A16-9583-2F8CE418465E}"/>
          </ac:spMkLst>
        </pc:spChg>
        <pc:picChg chg="add mod ord">
          <ac:chgData name="Nischitha S" userId="S::nischithas@bgsit.ac.in::85d12a96-7980-4793-a301-65549345a755" providerId="AD" clId="Web-{787AEF8A-9B99-431C-AC53-5E08A410454E}" dt="2021-05-05T13:15:41.133" v="32"/>
          <ac:picMkLst>
            <pc:docMk/>
            <pc:sldMk cId="3086719120" sldId="277"/>
            <ac:picMk id="4" creationId="{5C37BFA9-34CF-44BC-A446-A33350015323}"/>
          </ac:picMkLst>
        </pc:picChg>
      </pc:sldChg>
      <pc:sldChg chg="addSp delSp modSp new">
        <pc:chgData name="Nischitha S" userId="S::nischithas@bgsit.ac.in::85d12a96-7980-4793-a301-65549345a755" providerId="AD" clId="Web-{787AEF8A-9B99-431C-AC53-5E08A410454E}" dt="2021-05-05T13:19:02.484" v="44" actId="14100"/>
        <pc:sldMkLst>
          <pc:docMk/>
          <pc:sldMk cId="3083720919" sldId="278"/>
        </pc:sldMkLst>
        <pc:spChg chg="mod">
          <ac:chgData name="Nischitha S" userId="S::nischithas@bgsit.ac.in::85d12a96-7980-4793-a301-65549345a755" providerId="AD" clId="Web-{787AEF8A-9B99-431C-AC53-5E08A410454E}" dt="2021-05-05T13:17:51.731" v="35" actId="20577"/>
          <ac:spMkLst>
            <pc:docMk/>
            <pc:sldMk cId="3083720919" sldId="278"/>
            <ac:spMk id="2" creationId="{354A6F32-0834-4813-945E-3EC03C6EB856}"/>
          </ac:spMkLst>
        </pc:spChg>
        <pc:spChg chg="del">
          <ac:chgData name="Nischitha S" userId="S::nischithas@bgsit.ac.in::85d12a96-7980-4793-a301-65549345a755" providerId="AD" clId="Web-{787AEF8A-9B99-431C-AC53-5E08A410454E}" dt="2021-05-05T13:18:17.014" v="36"/>
          <ac:spMkLst>
            <pc:docMk/>
            <pc:sldMk cId="3083720919" sldId="278"/>
            <ac:spMk id="3" creationId="{2442F5F4-CCC3-462A-AE09-9BFC92D8956F}"/>
          </ac:spMkLst>
        </pc:spChg>
        <pc:spChg chg="add mod">
          <ac:chgData name="Nischitha S" userId="S::nischithas@bgsit.ac.in::85d12a96-7980-4793-a301-65549345a755" providerId="AD" clId="Web-{787AEF8A-9B99-431C-AC53-5E08A410454E}" dt="2021-05-05T13:18:53.140" v="42" actId="1076"/>
          <ac:spMkLst>
            <pc:docMk/>
            <pc:sldMk cId="3083720919" sldId="278"/>
            <ac:spMk id="5" creationId="{9582942F-74D6-4CEE-AAD0-6699D3AFB448}"/>
          </ac:spMkLst>
        </pc:spChg>
        <pc:picChg chg="add mod ord">
          <ac:chgData name="Nischitha S" userId="S::nischithas@bgsit.ac.in::85d12a96-7980-4793-a301-65549345a755" providerId="AD" clId="Web-{787AEF8A-9B99-431C-AC53-5E08A410454E}" dt="2021-05-05T13:19:02.484" v="44" actId="14100"/>
          <ac:picMkLst>
            <pc:docMk/>
            <pc:sldMk cId="3083720919" sldId="278"/>
            <ac:picMk id="4" creationId="{6579CE82-D619-4910-884A-71B986C7128F}"/>
          </ac:picMkLst>
        </pc:picChg>
      </pc:sldChg>
      <pc:sldChg chg="addSp delSp modSp new mod setBg">
        <pc:chgData name="Nischitha S" userId="S::nischithas@bgsit.ac.in::85d12a96-7980-4793-a301-65549345a755" providerId="AD" clId="Web-{787AEF8A-9B99-431C-AC53-5E08A410454E}" dt="2021-05-05T13:40:55.825" v="70" actId="20577"/>
        <pc:sldMkLst>
          <pc:docMk/>
          <pc:sldMk cId="3589488187" sldId="279"/>
        </pc:sldMkLst>
        <pc:spChg chg="mod">
          <ac:chgData name="Nischitha S" userId="S::nischithas@bgsit.ac.in::85d12a96-7980-4793-a301-65549345a755" providerId="AD" clId="Web-{787AEF8A-9B99-431C-AC53-5E08A410454E}" dt="2021-05-05T13:40:55.825" v="70" actId="20577"/>
          <ac:spMkLst>
            <pc:docMk/>
            <pc:sldMk cId="3589488187" sldId="279"/>
            <ac:spMk id="2" creationId="{00E3DAE6-7771-484F-B0B6-3515E52BD012}"/>
          </ac:spMkLst>
        </pc:spChg>
        <pc:spChg chg="del">
          <ac:chgData name="Nischitha S" userId="S::nischithas@bgsit.ac.in::85d12a96-7980-4793-a301-65549345a755" providerId="AD" clId="Web-{787AEF8A-9B99-431C-AC53-5E08A410454E}" dt="2021-05-05T13:40:14.808" v="61"/>
          <ac:spMkLst>
            <pc:docMk/>
            <pc:sldMk cId="3589488187" sldId="279"/>
            <ac:spMk id="3" creationId="{F2D13BF7-AEAD-41B9-864C-6EDE45AC3A5C}"/>
          </ac:spMkLst>
        </pc:spChg>
        <pc:spChg chg="add">
          <ac:chgData name="Nischitha S" userId="S::nischithas@bgsit.ac.in::85d12a96-7980-4793-a301-65549345a755" providerId="AD" clId="Web-{787AEF8A-9B99-431C-AC53-5E08A410454E}" dt="2021-05-05T13:40:36.309" v="66"/>
          <ac:spMkLst>
            <pc:docMk/>
            <pc:sldMk cId="3589488187" sldId="279"/>
            <ac:spMk id="10" creationId="{0D57E7FA-E8FC-45AC-868F-CDC8144939D6}"/>
          </ac:spMkLst>
        </pc:spChg>
        <pc:spChg chg="add">
          <ac:chgData name="Nischitha S" userId="S::nischithas@bgsit.ac.in::85d12a96-7980-4793-a301-65549345a755" providerId="AD" clId="Web-{787AEF8A-9B99-431C-AC53-5E08A410454E}" dt="2021-05-05T13:40:36.309" v="66"/>
          <ac:spMkLst>
            <pc:docMk/>
            <pc:sldMk cId="3589488187" sldId="279"/>
            <ac:spMk id="12" creationId="{62245F03-66D5-45EC-A0B5-90E656B114D0}"/>
          </ac:spMkLst>
        </pc:spChg>
        <pc:picChg chg="add mod ord">
          <ac:chgData name="Nischitha S" userId="S::nischithas@bgsit.ac.in::85d12a96-7980-4793-a301-65549345a755" providerId="AD" clId="Web-{787AEF8A-9B99-431C-AC53-5E08A410454E}" dt="2021-05-05T13:40:36.309" v="66"/>
          <ac:picMkLst>
            <pc:docMk/>
            <pc:sldMk cId="3589488187" sldId="279"/>
            <ac:picMk id="4" creationId="{E10C31BA-A786-426D-A11F-4EE660B975FB}"/>
          </ac:picMkLst>
        </pc:picChg>
        <pc:picChg chg="add mod">
          <ac:chgData name="Nischitha S" userId="S::nischithas@bgsit.ac.in::85d12a96-7980-4793-a301-65549345a755" providerId="AD" clId="Web-{787AEF8A-9B99-431C-AC53-5E08A410454E}" dt="2021-05-05T13:40:36.309" v="66"/>
          <ac:picMkLst>
            <pc:docMk/>
            <pc:sldMk cId="3589488187" sldId="279"/>
            <ac:picMk id="5" creationId="{57ACBC34-DC82-4E1B-8EEE-AB106BA162DD}"/>
          </ac:picMkLst>
        </pc:picChg>
      </pc:sldChg>
      <pc:sldChg chg="addSp delSp modSp new">
        <pc:chgData name="Nischitha S" userId="S::nischithas@bgsit.ac.in::85d12a96-7980-4793-a301-65549345a755" providerId="AD" clId="Web-{787AEF8A-9B99-431C-AC53-5E08A410454E}" dt="2021-05-05T13:30:15.163" v="60" actId="14100"/>
        <pc:sldMkLst>
          <pc:docMk/>
          <pc:sldMk cId="4073013629" sldId="280"/>
        </pc:sldMkLst>
        <pc:spChg chg="mod">
          <ac:chgData name="Nischitha S" userId="S::nischithas@bgsit.ac.in::85d12a96-7980-4793-a301-65549345a755" providerId="AD" clId="Web-{787AEF8A-9B99-431C-AC53-5E08A410454E}" dt="2021-05-05T13:29:03.832" v="50" actId="20577"/>
          <ac:spMkLst>
            <pc:docMk/>
            <pc:sldMk cId="4073013629" sldId="280"/>
            <ac:spMk id="2" creationId="{676EDB93-0DFE-4E73-83D4-A3094945D501}"/>
          </ac:spMkLst>
        </pc:spChg>
        <pc:spChg chg="add del">
          <ac:chgData name="Nischitha S" userId="S::nischithas@bgsit.ac.in::85d12a96-7980-4793-a301-65549345a755" providerId="AD" clId="Web-{787AEF8A-9B99-431C-AC53-5E08A410454E}" dt="2021-05-05T13:29:25.286" v="51"/>
          <ac:spMkLst>
            <pc:docMk/>
            <pc:sldMk cId="4073013629" sldId="280"/>
            <ac:spMk id="3" creationId="{FC211241-E530-4FED-BCD4-1BFC4390F15A}"/>
          </ac:spMkLst>
        </pc:spChg>
        <pc:picChg chg="add del mod ord">
          <ac:chgData name="Nischitha S" userId="S::nischithas@bgsit.ac.in::85d12a96-7980-4793-a301-65549345a755" providerId="AD" clId="Web-{787AEF8A-9B99-431C-AC53-5E08A410454E}" dt="2021-05-05T13:26:59.656" v="48"/>
          <ac:picMkLst>
            <pc:docMk/>
            <pc:sldMk cId="4073013629" sldId="280"/>
            <ac:picMk id="4" creationId="{7622B490-8502-438C-A522-41080FFB32F8}"/>
          </ac:picMkLst>
        </pc:picChg>
        <pc:picChg chg="add mod ord">
          <ac:chgData name="Nischitha S" userId="S::nischithas@bgsit.ac.in::85d12a96-7980-4793-a301-65549345a755" providerId="AD" clId="Web-{787AEF8A-9B99-431C-AC53-5E08A410454E}" dt="2021-05-05T13:30:15.163" v="60" actId="14100"/>
          <ac:picMkLst>
            <pc:docMk/>
            <pc:sldMk cId="4073013629" sldId="280"/>
            <ac:picMk id="5" creationId="{0FCF93E2-AC72-421A-97A3-13D70A8F04BF}"/>
          </ac:picMkLst>
        </pc:picChg>
      </pc:sldChg>
      <pc:sldChg chg="addSp delSp modSp new">
        <pc:chgData name="Nischitha S" userId="S::nischithas@bgsit.ac.in::85d12a96-7980-4793-a301-65549345a755" providerId="AD" clId="Web-{787AEF8A-9B99-431C-AC53-5E08A410454E}" dt="2021-05-05T13:30:10.413" v="58" actId="14100"/>
        <pc:sldMkLst>
          <pc:docMk/>
          <pc:sldMk cId="3338594397" sldId="281"/>
        </pc:sldMkLst>
        <pc:spChg chg="mod">
          <ac:chgData name="Nischitha S" userId="S::nischithas@bgsit.ac.in::85d12a96-7980-4793-a301-65549345a755" providerId="AD" clId="Web-{787AEF8A-9B99-431C-AC53-5E08A410454E}" dt="2021-05-05T13:29:43.756" v="53" actId="20577"/>
          <ac:spMkLst>
            <pc:docMk/>
            <pc:sldMk cId="3338594397" sldId="281"/>
            <ac:spMk id="2" creationId="{3E13ACF9-819B-4695-B369-E86908C62320}"/>
          </ac:spMkLst>
        </pc:spChg>
        <pc:spChg chg="del">
          <ac:chgData name="Nischitha S" userId="S::nischithas@bgsit.ac.in::85d12a96-7980-4793-a301-65549345a755" providerId="AD" clId="Web-{787AEF8A-9B99-431C-AC53-5E08A410454E}" dt="2021-05-05T13:30:00.678" v="54"/>
          <ac:spMkLst>
            <pc:docMk/>
            <pc:sldMk cId="3338594397" sldId="281"/>
            <ac:spMk id="3" creationId="{31C41AA2-7C3C-4627-8353-5F87712A79E4}"/>
          </ac:spMkLst>
        </pc:spChg>
        <pc:picChg chg="add mod ord">
          <ac:chgData name="Nischitha S" userId="S::nischithas@bgsit.ac.in::85d12a96-7980-4793-a301-65549345a755" providerId="AD" clId="Web-{787AEF8A-9B99-431C-AC53-5E08A410454E}" dt="2021-05-05T13:30:10.413" v="58" actId="14100"/>
          <ac:picMkLst>
            <pc:docMk/>
            <pc:sldMk cId="3338594397" sldId="281"/>
            <ac:picMk id="4" creationId="{787E9280-AF70-4C02-9280-FAA7D19ECB6F}"/>
          </ac:picMkLst>
        </pc:picChg>
      </pc:sldChg>
      <pc:sldChg chg="addSp delSp modSp new">
        <pc:chgData name="Nischitha S" userId="S::nischithas@bgsit.ac.in::85d12a96-7980-4793-a301-65549345a755" providerId="AD" clId="Web-{787AEF8A-9B99-431C-AC53-5E08A410454E}" dt="2021-05-05T13:43:13.236" v="81" actId="1076"/>
        <pc:sldMkLst>
          <pc:docMk/>
          <pc:sldMk cId="4185109939" sldId="282"/>
        </pc:sldMkLst>
        <pc:spChg chg="mod">
          <ac:chgData name="Nischitha S" userId="S::nischithas@bgsit.ac.in::85d12a96-7980-4793-a301-65549345a755" providerId="AD" clId="Web-{787AEF8A-9B99-431C-AC53-5E08A410454E}" dt="2021-05-05T13:43:05.345" v="78" actId="20577"/>
          <ac:spMkLst>
            <pc:docMk/>
            <pc:sldMk cId="4185109939" sldId="282"/>
            <ac:spMk id="2" creationId="{A525D40A-FE42-4D1E-AD2D-BBE255A54A92}"/>
          </ac:spMkLst>
        </pc:spChg>
        <pc:spChg chg="del">
          <ac:chgData name="Nischitha S" userId="S::nischithas@bgsit.ac.in::85d12a96-7980-4793-a301-65549345a755" providerId="AD" clId="Web-{787AEF8A-9B99-431C-AC53-5E08A410454E}" dt="2021-05-05T13:42:19.188" v="72"/>
          <ac:spMkLst>
            <pc:docMk/>
            <pc:sldMk cId="4185109939" sldId="282"/>
            <ac:spMk id="3" creationId="{6E0CBAC6-EE94-479D-8D95-DBB11109FE61}"/>
          </ac:spMkLst>
        </pc:spChg>
        <pc:spChg chg="add mod">
          <ac:chgData name="Nischitha S" userId="S::nischithas@bgsit.ac.in::85d12a96-7980-4793-a301-65549345a755" providerId="AD" clId="Web-{787AEF8A-9B99-431C-AC53-5E08A410454E}" dt="2021-05-05T13:43:03.002" v="76" actId="20577"/>
          <ac:spMkLst>
            <pc:docMk/>
            <pc:sldMk cId="4185109939" sldId="282"/>
            <ac:spMk id="5" creationId="{509F290E-6FC5-4409-B6C9-5E2B10C46EE3}"/>
          </ac:spMkLst>
        </pc:spChg>
        <pc:picChg chg="add mod ord">
          <ac:chgData name="Nischitha S" userId="S::nischithas@bgsit.ac.in::85d12a96-7980-4793-a301-65549345a755" providerId="AD" clId="Web-{787AEF8A-9B99-431C-AC53-5E08A410454E}" dt="2021-05-05T13:43:13.236" v="81" actId="1076"/>
          <ac:picMkLst>
            <pc:docMk/>
            <pc:sldMk cId="4185109939" sldId="282"/>
            <ac:picMk id="4" creationId="{001B5C73-D3F3-4AAB-B4A0-BC890D33F31A}"/>
          </ac:picMkLst>
        </pc:picChg>
      </pc:sldChg>
      <pc:sldChg chg="modSp new">
        <pc:chgData name="Nischitha S" userId="S::nischithas@bgsit.ac.in::85d12a96-7980-4793-a301-65549345a755" providerId="AD" clId="Web-{787AEF8A-9B99-431C-AC53-5E08A410454E}" dt="2021-05-05T13:50:06.454" v="94" actId="20577"/>
        <pc:sldMkLst>
          <pc:docMk/>
          <pc:sldMk cId="306646987" sldId="283"/>
        </pc:sldMkLst>
        <pc:spChg chg="mod">
          <ac:chgData name="Nischitha S" userId="S::nischithas@bgsit.ac.in::85d12a96-7980-4793-a301-65549345a755" providerId="AD" clId="Web-{787AEF8A-9B99-431C-AC53-5E08A410454E}" dt="2021-05-05T13:48:38.779" v="84" actId="20577"/>
          <ac:spMkLst>
            <pc:docMk/>
            <pc:sldMk cId="306646987" sldId="283"/>
            <ac:spMk id="2" creationId="{AA633B79-861D-45BA-91DA-7CF57B6F27C5}"/>
          </ac:spMkLst>
        </pc:spChg>
        <pc:spChg chg="mod">
          <ac:chgData name="Nischitha S" userId="S::nischithas@bgsit.ac.in::85d12a96-7980-4793-a301-65549345a755" providerId="AD" clId="Web-{787AEF8A-9B99-431C-AC53-5E08A410454E}" dt="2021-05-05T13:50:06.454" v="94" actId="20577"/>
          <ac:spMkLst>
            <pc:docMk/>
            <pc:sldMk cId="306646987" sldId="283"/>
            <ac:spMk id="3" creationId="{1EF106A1-473C-431E-AE76-05CF65650F29}"/>
          </ac:spMkLst>
        </pc:spChg>
      </pc:sldChg>
      <pc:sldChg chg="modSp new">
        <pc:chgData name="Nischitha S" userId="S::nischithas@bgsit.ac.in::85d12a96-7980-4793-a301-65549345a755" providerId="AD" clId="Web-{787AEF8A-9B99-431C-AC53-5E08A410454E}" dt="2021-05-05T13:52:13.661" v="97" actId="20577"/>
        <pc:sldMkLst>
          <pc:docMk/>
          <pc:sldMk cId="4114603949" sldId="284"/>
        </pc:sldMkLst>
        <pc:spChg chg="mod">
          <ac:chgData name="Nischitha S" userId="S::nischithas@bgsit.ac.in::85d12a96-7980-4793-a301-65549345a755" providerId="AD" clId="Web-{787AEF8A-9B99-431C-AC53-5E08A410454E}" dt="2021-05-05T13:52:13.661" v="97" actId="20577"/>
          <ac:spMkLst>
            <pc:docMk/>
            <pc:sldMk cId="4114603949" sldId="284"/>
            <ac:spMk id="2" creationId="{6F7C2077-24E0-4ECA-A000-7601F08DED7E}"/>
          </ac:spMkLst>
        </pc:spChg>
      </pc:sldChg>
    </pc:docChg>
  </pc:docChgLst>
  <pc:docChgLst>
    <pc:chgData name="Nischitha S" userId="S::nischithas@bgsit.ac.in::85d12a96-7980-4793-a301-65549345a755" providerId="AD" clId="Web-{9F94E63B-F32E-481E-8C15-9229AE096F47}"/>
    <pc:docChg chg="addSld modSld">
      <pc:chgData name="Nischitha S" userId="S::nischithas@bgsit.ac.in::85d12a96-7980-4793-a301-65549345a755" providerId="AD" clId="Web-{9F94E63B-F32E-481E-8C15-9229AE096F47}" dt="2021-04-29T15:33:03.973" v="3"/>
      <pc:docMkLst>
        <pc:docMk/>
      </pc:docMkLst>
      <pc:sldChg chg="addSp delSp modSp new mod setBg">
        <pc:chgData name="Nischitha S" userId="S::nischithas@bgsit.ac.in::85d12a96-7980-4793-a301-65549345a755" providerId="AD" clId="Web-{9F94E63B-F32E-481E-8C15-9229AE096F47}" dt="2021-04-29T15:32:53.660" v="2"/>
        <pc:sldMkLst>
          <pc:docMk/>
          <pc:sldMk cId="2229296107" sldId="258"/>
        </pc:sldMkLst>
        <pc:spChg chg="mod">
          <ac:chgData name="Nischitha S" userId="S::nischithas@bgsit.ac.in::85d12a96-7980-4793-a301-65549345a755" providerId="AD" clId="Web-{9F94E63B-F32E-481E-8C15-9229AE096F47}" dt="2021-04-29T15:32:53.660" v="2"/>
          <ac:spMkLst>
            <pc:docMk/>
            <pc:sldMk cId="2229296107" sldId="258"/>
            <ac:spMk id="2" creationId="{C7DB4CD0-7CD3-422F-85FD-01008008827A}"/>
          </ac:spMkLst>
        </pc:spChg>
        <pc:spChg chg="mod ord">
          <ac:chgData name="Nischitha S" userId="S::nischithas@bgsit.ac.in::85d12a96-7980-4793-a301-65549345a755" providerId="AD" clId="Web-{9F94E63B-F32E-481E-8C15-9229AE096F47}" dt="2021-04-29T15:32:53.660" v="2"/>
          <ac:spMkLst>
            <pc:docMk/>
            <pc:sldMk cId="2229296107" sldId="258"/>
            <ac:spMk id="3" creationId="{B849F84C-1A2D-417F-B2C7-C33AF7F0ECDB}"/>
          </ac:spMkLst>
        </pc:spChg>
        <pc:spChg chg="add del">
          <ac:chgData name="Nischitha S" userId="S::nischithas@bgsit.ac.in::85d12a96-7980-4793-a301-65549345a755" providerId="AD" clId="Web-{9F94E63B-F32E-481E-8C15-9229AE096F47}" dt="2021-04-29T15:32:53.660" v="2"/>
          <ac:spMkLst>
            <pc:docMk/>
            <pc:sldMk cId="2229296107" sldId="258"/>
            <ac:spMk id="4" creationId="{6088B2B0-B627-496C-9CF6-5E217167E74A}"/>
          </ac:spMkLst>
        </pc:spChg>
        <pc:spChg chg="add">
          <ac:chgData name="Nischitha S" userId="S::nischithas@bgsit.ac.in::85d12a96-7980-4793-a301-65549345a755" providerId="AD" clId="Web-{9F94E63B-F32E-481E-8C15-9229AE096F47}" dt="2021-04-29T15:32:53.660" v="2"/>
          <ac:spMkLst>
            <pc:docMk/>
            <pc:sldMk cId="2229296107" sldId="258"/>
            <ac:spMk id="12" creationId="{2A0FD627-D6DF-4ED8-8AFA-C1A9B57AFDD0}"/>
          </ac:spMkLst>
        </pc:spChg>
        <pc:spChg chg="add">
          <ac:chgData name="Nischitha S" userId="S::nischithas@bgsit.ac.in::85d12a96-7980-4793-a301-65549345a755" providerId="AD" clId="Web-{9F94E63B-F32E-481E-8C15-9229AE096F47}" dt="2021-04-29T15:32:53.660" v="2"/>
          <ac:spMkLst>
            <pc:docMk/>
            <pc:sldMk cId="2229296107" sldId="258"/>
            <ac:spMk id="14" creationId="{D5FD594F-1A69-4F1D-A5C2-A199AB639EB8}"/>
          </ac:spMkLst>
        </pc:spChg>
        <pc:spChg chg="add">
          <ac:chgData name="Nischitha S" userId="S::nischithas@bgsit.ac.in::85d12a96-7980-4793-a301-65549345a755" providerId="AD" clId="Web-{9F94E63B-F32E-481E-8C15-9229AE096F47}" dt="2021-04-29T15:32:53.660" v="2"/>
          <ac:spMkLst>
            <pc:docMk/>
            <pc:sldMk cId="2229296107" sldId="258"/>
            <ac:spMk id="16" creationId="{CE6D8360-2DE7-4E5F-8612-6BBFB5654311}"/>
          </ac:spMkLst>
        </pc:spChg>
        <pc:picChg chg="add mod">
          <ac:chgData name="Nischitha S" userId="S::nischithas@bgsit.ac.in::85d12a96-7980-4793-a301-65549345a755" providerId="AD" clId="Web-{9F94E63B-F32E-481E-8C15-9229AE096F47}" dt="2021-04-29T15:32:53.660" v="2"/>
          <ac:picMkLst>
            <pc:docMk/>
            <pc:sldMk cId="2229296107" sldId="258"/>
            <ac:picMk id="5" creationId="{124967EE-99F3-479E-B710-F9A032177A06}"/>
          </ac:picMkLst>
        </pc:picChg>
        <pc:picChg chg="add mod">
          <ac:chgData name="Nischitha S" userId="S::nischithas@bgsit.ac.in::85d12a96-7980-4793-a301-65549345a755" providerId="AD" clId="Web-{9F94E63B-F32E-481E-8C15-9229AE096F47}" dt="2021-04-29T15:32:53.660" v="2"/>
          <ac:picMkLst>
            <pc:docMk/>
            <pc:sldMk cId="2229296107" sldId="258"/>
            <ac:picMk id="6" creationId="{C647E29C-E6B7-465C-AA31-9AD3CA7AC068}"/>
          </ac:picMkLst>
        </pc:picChg>
        <pc:picChg chg="add mod">
          <ac:chgData name="Nischitha S" userId="S::nischithas@bgsit.ac.in::85d12a96-7980-4793-a301-65549345a755" providerId="AD" clId="Web-{9F94E63B-F32E-481E-8C15-9229AE096F47}" dt="2021-04-29T15:32:53.660" v="2"/>
          <ac:picMkLst>
            <pc:docMk/>
            <pc:sldMk cId="2229296107" sldId="258"/>
            <ac:picMk id="7" creationId="{2FFBE6B6-0453-4B85-8FE5-7AFDE745DD42}"/>
          </ac:picMkLst>
        </pc:picChg>
      </pc:sldChg>
      <pc:sldChg chg="new">
        <pc:chgData name="Nischitha S" userId="S::nischithas@bgsit.ac.in::85d12a96-7980-4793-a301-65549345a755" providerId="AD" clId="Web-{9F94E63B-F32E-481E-8C15-9229AE096F47}" dt="2021-04-29T15:33:03.973" v="3"/>
        <pc:sldMkLst>
          <pc:docMk/>
          <pc:sldMk cId="4032495530" sldId="259"/>
        </pc:sldMkLst>
      </pc:sldChg>
    </pc:docChg>
  </pc:docChgLst>
  <pc:docChgLst>
    <pc:chgData name="Nischitha S" userId="S::nischithas@bgsit.ac.in::85d12a96-7980-4793-a301-65549345a755" providerId="AD" clId="Web-{69DD3B32-83E6-453C-87C2-D0ECA96C110F}"/>
    <pc:docChg chg="addSld modSld">
      <pc:chgData name="Nischitha S" userId="S::nischithas@bgsit.ac.in::85d12a96-7980-4793-a301-65549345a755" providerId="AD" clId="Web-{69DD3B32-83E6-453C-87C2-D0ECA96C110F}" dt="2021-04-29T16:09:50.648" v="534"/>
      <pc:docMkLst>
        <pc:docMk/>
      </pc:docMkLst>
      <pc:sldChg chg="addSp delSp modSp mod setBg addAnim delAnim modAnim">
        <pc:chgData name="Nischitha S" userId="S::nischithas@bgsit.ac.in::85d12a96-7980-4793-a301-65549345a755" providerId="AD" clId="Web-{69DD3B32-83E6-453C-87C2-D0ECA96C110F}" dt="2021-04-29T16:09:07.147" v="530"/>
        <pc:sldMkLst>
          <pc:docMk/>
          <pc:sldMk cId="3485147740" sldId="257"/>
        </pc:sldMkLst>
        <pc:spChg chg="mod ord">
          <ac:chgData name="Nischitha S" userId="S::nischithas@bgsit.ac.in::85d12a96-7980-4793-a301-65549345a755" providerId="AD" clId="Web-{69DD3B32-83E6-453C-87C2-D0ECA96C110F}" dt="2021-04-29T15:40:38.087" v="305"/>
          <ac:spMkLst>
            <pc:docMk/>
            <pc:sldMk cId="3485147740" sldId="257"/>
            <ac:spMk id="2" creationId="{D6FEBC31-1011-4A4C-BE79-5CE62597732A}"/>
          </ac:spMkLst>
        </pc:spChg>
        <pc:spChg chg="mod">
          <ac:chgData name="Nischitha S" userId="S::nischithas@bgsit.ac.in::85d12a96-7980-4793-a301-65549345a755" providerId="AD" clId="Web-{69DD3B32-83E6-453C-87C2-D0ECA96C110F}" dt="2021-04-29T15:41:43.151" v="315" actId="20577"/>
          <ac:spMkLst>
            <pc:docMk/>
            <pc:sldMk cId="3485147740" sldId="257"/>
            <ac:spMk id="3" creationId="{0F4825C3-AF7F-4090-B28E-75A58D14AEAF}"/>
          </ac:spMkLst>
        </pc:spChg>
        <pc:spChg chg="add del">
          <ac:chgData name="Nischitha S" userId="S::nischithas@bgsit.ac.in::85d12a96-7980-4793-a301-65549345a755" providerId="AD" clId="Web-{69DD3B32-83E6-453C-87C2-D0ECA96C110F}" dt="2021-04-29T15:38:06.710" v="168"/>
          <ac:spMkLst>
            <pc:docMk/>
            <pc:sldMk cId="3485147740" sldId="257"/>
            <ac:spMk id="6" creationId="{94C5663A-0CE3-4AEE-B47E-FB68D9EBFE1A}"/>
          </ac:spMkLst>
        </pc:spChg>
        <pc:spChg chg="add del">
          <ac:chgData name="Nischitha S" userId="S::nischithas@bgsit.ac.in::85d12a96-7980-4793-a301-65549345a755" providerId="AD" clId="Web-{69DD3B32-83E6-453C-87C2-D0ECA96C110F}" dt="2021-04-29T15:38:12.694" v="170"/>
          <ac:spMkLst>
            <pc:docMk/>
            <pc:sldMk cId="3485147740" sldId="257"/>
            <ac:spMk id="8" creationId="{FB84024F-EC38-45EF-82FA-C3241D5C7F41}"/>
          </ac:spMkLst>
        </pc:spChg>
        <pc:spChg chg="add del">
          <ac:chgData name="Nischitha S" userId="S::nischithas@bgsit.ac.in::85d12a96-7980-4793-a301-65549345a755" providerId="AD" clId="Web-{69DD3B32-83E6-453C-87C2-D0ECA96C110F}" dt="2021-04-29T15:37:52.694" v="166"/>
          <ac:spMkLst>
            <pc:docMk/>
            <pc:sldMk cId="3485147740" sldId="257"/>
            <ac:spMk id="9" creationId="{79BB35BC-D5C2-4C8B-A22A-A71E6191913B}"/>
          </ac:spMkLst>
        </pc:spChg>
        <pc:spChg chg="add del">
          <ac:chgData name="Nischitha S" userId="S::nischithas@bgsit.ac.in::85d12a96-7980-4793-a301-65549345a755" providerId="AD" clId="Web-{69DD3B32-83E6-453C-87C2-D0ECA96C110F}" dt="2021-04-29T15:40:38.103" v="306"/>
          <ac:spMkLst>
            <pc:docMk/>
            <pc:sldMk cId="3485147740" sldId="257"/>
            <ac:spMk id="11" creationId="{79BB35BC-D5C2-4C8B-A22A-A71E6191913B}"/>
          </ac:spMkLst>
        </pc:spChg>
        <pc:spChg chg="add">
          <ac:chgData name="Nischitha S" userId="S::nischithas@bgsit.ac.in::85d12a96-7980-4793-a301-65549345a755" providerId="AD" clId="Web-{69DD3B32-83E6-453C-87C2-D0ECA96C110F}" dt="2021-04-29T15:40:38.103" v="306"/>
          <ac:spMkLst>
            <pc:docMk/>
            <pc:sldMk cId="3485147740" sldId="257"/>
            <ac:spMk id="14" creationId="{79BB35BC-D5C2-4C8B-A22A-A71E6191913B}"/>
          </ac:spMkLst>
        </pc:spChg>
        <pc:spChg chg="add del">
          <ac:chgData name="Nischitha S" userId="S::nischithas@bgsit.ac.in::85d12a96-7980-4793-a301-65549345a755" providerId="AD" clId="Web-{69DD3B32-83E6-453C-87C2-D0ECA96C110F}" dt="2021-04-29T15:40:38.087" v="305"/>
          <ac:spMkLst>
            <pc:docMk/>
            <pc:sldMk cId="3485147740" sldId="257"/>
            <ac:spMk id="17" creationId="{3488F6DB-AE81-4C8D-B1F2-045AB0C89A80}"/>
          </ac:spMkLst>
        </pc:spChg>
        <pc:spChg chg="add del">
          <ac:chgData name="Nischitha S" userId="S::nischithas@bgsit.ac.in::85d12a96-7980-4793-a301-65549345a755" providerId="AD" clId="Web-{69DD3B32-83E6-453C-87C2-D0ECA96C110F}" dt="2021-04-29T15:40:38.087" v="305"/>
          <ac:spMkLst>
            <pc:docMk/>
            <pc:sldMk cId="3485147740" sldId="257"/>
            <ac:spMk id="19" creationId="{721F817A-BF7E-440D-B296-66D86EDB067C}"/>
          </ac:spMkLst>
        </pc:spChg>
        <pc:picChg chg="add del">
          <ac:chgData name="Nischitha S" userId="S::nischithas@bgsit.ac.in::85d12a96-7980-4793-a301-65549345a755" providerId="AD" clId="Web-{69DD3B32-83E6-453C-87C2-D0ECA96C110F}" dt="2021-04-29T15:37:52.694" v="166"/>
          <ac:picMkLst>
            <pc:docMk/>
            <pc:sldMk cId="3485147740" sldId="257"/>
            <ac:picMk id="5" creationId="{95CA6B66-30CC-4C86-AE8D-C3A8F8BEE793}"/>
          </ac:picMkLst>
        </pc:picChg>
        <pc:picChg chg="add del">
          <ac:chgData name="Nischitha S" userId="S::nischithas@bgsit.ac.in::85d12a96-7980-4793-a301-65549345a755" providerId="AD" clId="Web-{69DD3B32-83E6-453C-87C2-D0ECA96C110F}" dt="2021-04-29T15:38:06.710" v="168"/>
          <ac:picMkLst>
            <pc:docMk/>
            <pc:sldMk cId="3485147740" sldId="257"/>
            <ac:picMk id="7" creationId="{2433F434-8F88-4CF5-AE60-E73839FB0F0C}"/>
          </ac:picMkLst>
        </pc:picChg>
        <pc:picChg chg="add del">
          <ac:chgData name="Nischitha S" userId="S::nischithas@bgsit.ac.in::85d12a96-7980-4793-a301-65549345a755" providerId="AD" clId="Web-{69DD3B32-83E6-453C-87C2-D0ECA96C110F}" dt="2021-04-29T15:38:12.694" v="170"/>
          <ac:picMkLst>
            <pc:docMk/>
            <pc:sldMk cId="3485147740" sldId="257"/>
            <ac:picMk id="10" creationId="{CAD170A1-CA84-48C2-BE8F-10624224B998}"/>
          </ac:picMkLst>
        </pc:picChg>
        <pc:picChg chg="add mod">
          <ac:chgData name="Nischitha S" userId="S::nischithas@bgsit.ac.in::85d12a96-7980-4793-a301-65549345a755" providerId="AD" clId="Web-{69DD3B32-83E6-453C-87C2-D0ECA96C110F}" dt="2021-04-29T15:40:38.103" v="306"/>
          <ac:picMkLst>
            <pc:docMk/>
            <pc:sldMk cId="3485147740" sldId="257"/>
            <ac:picMk id="12" creationId="{95CA6B66-30CC-4C86-AE8D-C3A8F8BEE793}"/>
          </ac:picMkLst>
        </pc:picChg>
      </pc:sldChg>
      <pc:sldChg chg="addSp delSp modSp mod setBg">
        <pc:chgData name="Nischitha S" userId="S::nischithas@bgsit.ac.in::85d12a96-7980-4793-a301-65549345a755" providerId="AD" clId="Web-{69DD3B32-83E6-453C-87C2-D0ECA96C110F}" dt="2021-04-29T15:34:02.702" v="1"/>
        <pc:sldMkLst>
          <pc:docMk/>
          <pc:sldMk cId="4032495530" sldId="259"/>
        </pc:sldMkLst>
        <pc:spChg chg="del">
          <ac:chgData name="Nischitha S" userId="S::nischithas@bgsit.ac.in::85d12a96-7980-4793-a301-65549345a755" providerId="AD" clId="Web-{69DD3B32-83E6-453C-87C2-D0ECA96C110F}" dt="2021-04-29T15:34:02.702" v="1"/>
          <ac:spMkLst>
            <pc:docMk/>
            <pc:sldMk cId="4032495530" sldId="259"/>
            <ac:spMk id="2" creationId="{5B50F7F7-01F2-4026-9E36-846322C16E63}"/>
          </ac:spMkLst>
        </pc:spChg>
        <pc:spChg chg="del">
          <ac:chgData name="Nischitha S" userId="S::nischithas@bgsit.ac.in::85d12a96-7980-4793-a301-65549345a755" providerId="AD" clId="Web-{69DD3B32-83E6-453C-87C2-D0ECA96C110F}" dt="2021-04-29T15:33:41.357" v="0"/>
          <ac:spMkLst>
            <pc:docMk/>
            <pc:sldMk cId="4032495530" sldId="259"/>
            <ac:spMk id="3" creationId="{44C7BD8D-6C2B-45FC-9B6B-B33C7158F2EF}"/>
          </ac:spMkLst>
        </pc:spChg>
        <pc:spChg chg="add">
          <ac:chgData name="Nischitha S" userId="S::nischithas@bgsit.ac.in::85d12a96-7980-4793-a301-65549345a755" providerId="AD" clId="Web-{69DD3B32-83E6-453C-87C2-D0ECA96C110F}" dt="2021-04-29T15:34:02.702" v="1"/>
          <ac:spMkLst>
            <pc:docMk/>
            <pc:sldMk cId="4032495530" sldId="259"/>
            <ac:spMk id="9" creationId="{736F0DFD-0954-464F-BF12-DD2E6F6E0380}"/>
          </ac:spMkLst>
        </pc:spChg>
        <pc:picChg chg="add mod ord">
          <ac:chgData name="Nischitha S" userId="S::nischithas@bgsit.ac.in::85d12a96-7980-4793-a301-65549345a755" providerId="AD" clId="Web-{69DD3B32-83E6-453C-87C2-D0ECA96C110F}" dt="2021-04-29T15:34:02.702" v="1"/>
          <ac:picMkLst>
            <pc:docMk/>
            <pc:sldMk cId="4032495530" sldId="259"/>
            <ac:picMk id="4" creationId="{B83ECC1C-BBE1-4F4E-9E6C-9A1F14939B15}"/>
          </ac:picMkLst>
        </pc:picChg>
      </pc:sldChg>
      <pc:sldChg chg="addSp delSp modSp new">
        <pc:chgData name="Nischitha S" userId="S::nischithas@bgsit.ac.in::85d12a96-7980-4793-a301-65549345a755" providerId="AD" clId="Web-{69DD3B32-83E6-453C-87C2-D0ECA96C110F}" dt="2021-04-29T15:48:07.845" v="360"/>
        <pc:sldMkLst>
          <pc:docMk/>
          <pc:sldMk cId="2841599853" sldId="260"/>
        </pc:sldMkLst>
        <pc:spChg chg="mod">
          <ac:chgData name="Nischitha S" userId="S::nischithas@bgsit.ac.in::85d12a96-7980-4793-a301-65549345a755" providerId="AD" clId="Web-{69DD3B32-83E6-453C-87C2-D0ECA96C110F}" dt="2021-04-29T15:42:49.855" v="326" actId="20577"/>
          <ac:spMkLst>
            <pc:docMk/>
            <pc:sldMk cId="2841599853" sldId="260"/>
            <ac:spMk id="2" creationId="{9904EED5-BEE0-4129-BD51-7315A5C39B2E}"/>
          </ac:spMkLst>
        </pc:spChg>
        <pc:spChg chg="del">
          <ac:chgData name="Nischitha S" userId="S::nischithas@bgsit.ac.in::85d12a96-7980-4793-a301-65549345a755" providerId="AD" clId="Web-{69DD3B32-83E6-453C-87C2-D0ECA96C110F}" dt="2021-04-29T15:43:32.700" v="327"/>
          <ac:spMkLst>
            <pc:docMk/>
            <pc:sldMk cId="2841599853" sldId="260"/>
            <ac:spMk id="3" creationId="{3EF0196A-A08D-4A57-9CBF-DFF9F5F662DA}"/>
          </ac:spMkLst>
        </pc:spChg>
        <pc:spChg chg="add del mod">
          <ac:chgData name="Nischitha S" userId="S::nischithas@bgsit.ac.in::85d12a96-7980-4793-a301-65549345a755" providerId="AD" clId="Web-{69DD3B32-83E6-453C-87C2-D0ECA96C110F}" dt="2021-04-29T15:46:10.906" v="329"/>
          <ac:spMkLst>
            <pc:docMk/>
            <pc:sldMk cId="2841599853" sldId="260"/>
            <ac:spMk id="6" creationId="{D6EF4E2B-BBF7-4310-85FD-3C651A50F3B2}"/>
          </ac:spMkLst>
        </pc:spChg>
        <pc:spChg chg="add del mod">
          <ac:chgData name="Nischitha S" userId="S::nischithas@bgsit.ac.in::85d12a96-7980-4793-a301-65549345a755" providerId="AD" clId="Web-{69DD3B32-83E6-453C-87C2-D0ECA96C110F}" dt="2021-04-29T15:48:07.845" v="360"/>
          <ac:spMkLst>
            <pc:docMk/>
            <pc:sldMk cId="2841599853" sldId="260"/>
            <ac:spMk id="8" creationId="{F90DDBEC-AEFA-453A-9859-07905301A4C1}"/>
          </ac:spMkLst>
        </pc:spChg>
        <pc:spChg chg="add mod">
          <ac:chgData name="Nischitha S" userId="S::nischithas@bgsit.ac.in::85d12a96-7980-4793-a301-65549345a755" providerId="AD" clId="Web-{69DD3B32-83E6-453C-87C2-D0ECA96C110F}" dt="2021-04-29T15:48:01.314" v="358" actId="20577"/>
          <ac:spMkLst>
            <pc:docMk/>
            <pc:sldMk cId="2841599853" sldId="260"/>
            <ac:spMk id="9" creationId="{8F7DC64B-EE39-4073-8C9A-2A38E9B949AC}"/>
          </ac:spMkLst>
        </pc:spChg>
        <pc:picChg chg="add del mod ord">
          <ac:chgData name="Nischitha S" userId="S::nischithas@bgsit.ac.in::85d12a96-7980-4793-a301-65549345a755" providerId="AD" clId="Web-{69DD3B32-83E6-453C-87C2-D0ECA96C110F}" dt="2021-04-29T15:44:09.857" v="328"/>
          <ac:picMkLst>
            <pc:docMk/>
            <pc:sldMk cId="2841599853" sldId="260"/>
            <ac:picMk id="4" creationId="{6A396F63-9BD2-466D-A624-4EF133BE8F64}"/>
          </ac:picMkLst>
        </pc:picChg>
        <pc:picChg chg="add mod ord">
          <ac:chgData name="Nischitha S" userId="S::nischithas@bgsit.ac.in::85d12a96-7980-4793-a301-65549345a755" providerId="AD" clId="Web-{69DD3B32-83E6-453C-87C2-D0ECA96C110F}" dt="2021-04-29T15:46:14.827" v="330" actId="1076"/>
          <ac:picMkLst>
            <pc:docMk/>
            <pc:sldMk cId="2841599853" sldId="260"/>
            <ac:picMk id="7" creationId="{7B1659F9-06B1-4800-9D04-1383F1EE0FB8}"/>
          </ac:picMkLst>
        </pc:picChg>
      </pc:sldChg>
      <pc:sldChg chg="addSp delSp modSp new mod setBg">
        <pc:chgData name="Nischitha S" userId="S::nischithas@bgsit.ac.in::85d12a96-7980-4793-a301-65549345a755" providerId="AD" clId="Web-{69DD3B32-83E6-453C-87C2-D0ECA96C110F}" dt="2021-04-29T15:49:10.018" v="366"/>
        <pc:sldMkLst>
          <pc:docMk/>
          <pc:sldMk cId="173907467" sldId="261"/>
        </pc:sldMkLst>
        <pc:spChg chg="add del">
          <ac:chgData name="Nischitha S" userId="S::nischithas@bgsit.ac.in::85d12a96-7980-4793-a301-65549345a755" providerId="AD" clId="Web-{69DD3B32-83E6-453C-87C2-D0ECA96C110F}" dt="2021-04-29T15:49:10.018" v="366"/>
          <ac:spMkLst>
            <pc:docMk/>
            <pc:sldMk cId="173907467" sldId="261"/>
            <ac:spMk id="2" creationId="{C3CABF83-BBB1-4BF8-83BA-2F10B5AB8F7A}"/>
          </ac:spMkLst>
        </pc:spChg>
        <pc:spChg chg="del">
          <ac:chgData name="Nischitha S" userId="S::nischithas@bgsit.ac.in::85d12a96-7980-4793-a301-65549345a755" providerId="AD" clId="Web-{69DD3B32-83E6-453C-87C2-D0ECA96C110F}" dt="2021-04-29T15:48:54.846" v="362"/>
          <ac:spMkLst>
            <pc:docMk/>
            <pc:sldMk cId="173907467" sldId="261"/>
            <ac:spMk id="3" creationId="{B0CBBF6B-7658-4768-A428-AF50E10782CD}"/>
          </ac:spMkLst>
        </pc:spChg>
        <pc:spChg chg="add">
          <ac:chgData name="Nischitha S" userId="S::nischithas@bgsit.ac.in::85d12a96-7980-4793-a301-65549345a755" providerId="AD" clId="Web-{69DD3B32-83E6-453C-87C2-D0ECA96C110F}" dt="2021-04-29T15:49:10.018" v="366"/>
          <ac:spMkLst>
            <pc:docMk/>
            <pc:sldMk cId="173907467" sldId="261"/>
            <ac:spMk id="9" creationId="{736F0DFD-0954-464F-BF12-DD2E6F6E0380}"/>
          </ac:spMkLst>
        </pc:spChg>
        <pc:picChg chg="add mod ord">
          <ac:chgData name="Nischitha S" userId="S::nischithas@bgsit.ac.in::85d12a96-7980-4793-a301-65549345a755" providerId="AD" clId="Web-{69DD3B32-83E6-453C-87C2-D0ECA96C110F}" dt="2021-04-29T15:49:10.018" v="366"/>
          <ac:picMkLst>
            <pc:docMk/>
            <pc:sldMk cId="173907467" sldId="261"/>
            <ac:picMk id="4" creationId="{2FCFE571-6107-4B41-A784-06B3E9AB28AA}"/>
          </ac:picMkLst>
        </pc:picChg>
      </pc:sldChg>
      <pc:sldChg chg="modSp new addAnim delAnim modAnim">
        <pc:chgData name="Nischitha S" userId="S::nischithas@bgsit.ac.in::85d12a96-7980-4793-a301-65549345a755" providerId="AD" clId="Web-{69DD3B32-83E6-453C-87C2-D0ECA96C110F}" dt="2021-04-29T16:09:50.648" v="534"/>
        <pc:sldMkLst>
          <pc:docMk/>
          <pc:sldMk cId="2576916940" sldId="262"/>
        </pc:sldMkLst>
        <pc:spChg chg="mod">
          <ac:chgData name="Nischitha S" userId="S::nischithas@bgsit.ac.in::85d12a96-7980-4793-a301-65549345a755" providerId="AD" clId="Web-{69DD3B32-83E6-453C-87C2-D0ECA96C110F}" dt="2021-04-29T15:51:21.614" v="387" actId="20577"/>
          <ac:spMkLst>
            <pc:docMk/>
            <pc:sldMk cId="2576916940" sldId="262"/>
            <ac:spMk id="2" creationId="{3D49A98C-03B7-4B55-8A2C-DEFAD0D80248}"/>
          </ac:spMkLst>
        </pc:spChg>
        <pc:spChg chg="mod">
          <ac:chgData name="Nischitha S" userId="S::nischithas@bgsit.ac.in::85d12a96-7980-4793-a301-65549345a755" providerId="AD" clId="Web-{69DD3B32-83E6-453C-87C2-D0ECA96C110F}" dt="2021-04-29T16:05:42.206" v="502" actId="20577"/>
          <ac:spMkLst>
            <pc:docMk/>
            <pc:sldMk cId="2576916940" sldId="262"/>
            <ac:spMk id="3" creationId="{10B14964-4B36-4288-801F-D720A5594D76}"/>
          </ac:spMkLst>
        </pc:spChg>
      </pc:sldChg>
      <pc:sldChg chg="addSp delSp modSp new mod setBg">
        <pc:chgData name="Nischitha S" userId="S::nischithas@bgsit.ac.in::85d12a96-7980-4793-a301-65549345a755" providerId="AD" clId="Web-{69DD3B32-83E6-453C-87C2-D0ECA96C110F}" dt="2021-04-29T16:07:00.739" v="518" actId="14100"/>
        <pc:sldMkLst>
          <pc:docMk/>
          <pc:sldMk cId="1657280223" sldId="263"/>
        </pc:sldMkLst>
        <pc:spChg chg="mod">
          <ac:chgData name="Nischitha S" userId="S::nischithas@bgsit.ac.in::85d12a96-7980-4793-a301-65549345a755" providerId="AD" clId="Web-{69DD3B32-83E6-453C-87C2-D0ECA96C110F}" dt="2021-04-29T16:06:27.973" v="513"/>
          <ac:spMkLst>
            <pc:docMk/>
            <pc:sldMk cId="1657280223" sldId="263"/>
            <ac:spMk id="2" creationId="{1D2E47AC-5D1A-4E4A-A0F8-225FA0FF906B}"/>
          </ac:spMkLst>
        </pc:spChg>
        <pc:spChg chg="add del mod">
          <ac:chgData name="Nischitha S" userId="S::nischithas@bgsit.ac.in::85d12a96-7980-4793-a301-65549345a755" providerId="AD" clId="Web-{69DD3B32-83E6-453C-87C2-D0ECA96C110F}" dt="2021-04-29T16:07:00.739" v="518" actId="14100"/>
          <ac:spMkLst>
            <pc:docMk/>
            <pc:sldMk cId="1657280223" sldId="263"/>
            <ac:spMk id="3" creationId="{73587F84-1D8E-4F07-AC80-2FC607FB6509}"/>
          </ac:spMkLst>
        </pc:spChg>
        <pc:spChg chg="add del">
          <ac:chgData name="Nischitha S" userId="S::nischithas@bgsit.ac.in::85d12a96-7980-4793-a301-65549345a755" providerId="AD" clId="Web-{69DD3B32-83E6-453C-87C2-D0ECA96C110F}" dt="2021-04-29T16:06:14.223" v="508"/>
          <ac:spMkLst>
            <pc:docMk/>
            <pc:sldMk cId="1657280223" sldId="263"/>
            <ac:spMk id="6" creationId="{DF36526D-0F1F-46DD-8DDC-385EF7FFF468}"/>
          </ac:spMkLst>
        </pc:spChg>
        <pc:spChg chg="add del">
          <ac:chgData name="Nischitha S" userId="S::nischithas@bgsit.ac.in::85d12a96-7980-4793-a301-65549345a755" providerId="AD" clId="Web-{69DD3B32-83E6-453C-87C2-D0ECA96C110F}" dt="2021-04-29T16:06:14.223" v="508"/>
          <ac:spMkLst>
            <pc:docMk/>
            <pc:sldMk cId="1657280223" sldId="263"/>
            <ac:spMk id="7" creationId="{C926ABA4-C8CE-4D75-AC96-BAC602AFF538}"/>
          </ac:spMkLst>
        </pc:spChg>
        <pc:spChg chg="add del">
          <ac:chgData name="Nischitha S" userId="S::nischithas@bgsit.ac.in::85d12a96-7980-4793-a301-65549345a755" providerId="AD" clId="Web-{69DD3B32-83E6-453C-87C2-D0ECA96C110F}" dt="2021-04-29T16:06:09.004" v="506"/>
          <ac:spMkLst>
            <pc:docMk/>
            <pc:sldMk cId="1657280223" sldId="263"/>
            <ac:spMk id="8" creationId="{68717E5B-2C1D-4094-9D25-6FF6FBD92379}"/>
          </ac:spMkLst>
        </pc:spChg>
        <pc:spChg chg="add del">
          <ac:chgData name="Nischitha S" userId="S::nischithas@bgsit.ac.in::85d12a96-7980-4793-a301-65549345a755" providerId="AD" clId="Web-{69DD3B32-83E6-453C-87C2-D0ECA96C110F}" dt="2021-04-29T16:06:03.879" v="504"/>
          <ac:spMkLst>
            <pc:docMk/>
            <pc:sldMk cId="1657280223" sldId="263"/>
            <ac:spMk id="9" creationId="{92070828-E616-4355-9C8A-A1065032B27D}"/>
          </ac:spMkLst>
        </pc:spChg>
        <pc:spChg chg="add del">
          <ac:chgData name="Nischitha S" userId="S::nischithas@bgsit.ac.in::85d12a96-7980-4793-a301-65549345a755" providerId="AD" clId="Web-{69DD3B32-83E6-453C-87C2-D0ECA96C110F}" dt="2021-04-29T16:06:09.004" v="506"/>
          <ac:spMkLst>
            <pc:docMk/>
            <pc:sldMk cId="1657280223" sldId="263"/>
            <ac:spMk id="10" creationId="{6B6E033A-DB2E-49B8-B600-B38E0C280263}"/>
          </ac:spMkLst>
        </pc:spChg>
        <pc:spChg chg="add del">
          <ac:chgData name="Nischitha S" userId="S::nischithas@bgsit.ac.in::85d12a96-7980-4793-a301-65549345a755" providerId="AD" clId="Web-{69DD3B32-83E6-453C-87C2-D0ECA96C110F}" dt="2021-04-29T16:06:03.879" v="504"/>
          <ac:spMkLst>
            <pc:docMk/>
            <pc:sldMk cId="1657280223" sldId="263"/>
            <ac:spMk id="11" creationId="{355161C6-1218-4EAF-A9E9-A319CFD760C9}"/>
          </ac:spMkLst>
        </pc:spChg>
        <pc:spChg chg="add del">
          <ac:chgData name="Nischitha S" userId="S::nischithas@bgsit.ac.in::85d12a96-7980-4793-a301-65549345a755" providerId="AD" clId="Web-{69DD3B32-83E6-453C-87C2-D0ECA96C110F}" dt="2021-04-29T16:06:17.301" v="510"/>
          <ac:spMkLst>
            <pc:docMk/>
            <pc:sldMk cId="1657280223" sldId="263"/>
            <ac:spMk id="13" creationId="{92070828-E616-4355-9C8A-A1065032B27D}"/>
          </ac:spMkLst>
        </pc:spChg>
        <pc:spChg chg="add del">
          <ac:chgData name="Nischitha S" userId="S::nischithas@bgsit.ac.in::85d12a96-7980-4793-a301-65549345a755" providerId="AD" clId="Web-{69DD3B32-83E6-453C-87C2-D0ECA96C110F}" dt="2021-04-29T16:06:17.301" v="510"/>
          <ac:spMkLst>
            <pc:docMk/>
            <pc:sldMk cId="1657280223" sldId="263"/>
            <ac:spMk id="14" creationId="{355161C6-1218-4EAF-A9E9-A319CFD760C9}"/>
          </ac:spMkLst>
        </pc:spChg>
        <pc:spChg chg="add del">
          <ac:chgData name="Nischitha S" userId="S::nischithas@bgsit.ac.in::85d12a96-7980-4793-a301-65549345a755" providerId="AD" clId="Web-{69DD3B32-83E6-453C-87C2-D0ECA96C110F}" dt="2021-04-29T16:06:27.957" v="512"/>
          <ac:spMkLst>
            <pc:docMk/>
            <pc:sldMk cId="1657280223" sldId="263"/>
            <ac:spMk id="16" creationId="{17718681-A12E-49D6-9925-DD7C68176D61}"/>
          </ac:spMkLst>
        </pc:spChg>
        <pc:spChg chg="add del">
          <ac:chgData name="Nischitha S" userId="S::nischithas@bgsit.ac.in::85d12a96-7980-4793-a301-65549345a755" providerId="AD" clId="Web-{69DD3B32-83E6-453C-87C2-D0ECA96C110F}" dt="2021-04-29T16:06:27.957" v="512"/>
          <ac:spMkLst>
            <pc:docMk/>
            <pc:sldMk cId="1657280223" sldId="263"/>
            <ac:spMk id="17" creationId="{FBD77573-9EF2-4C35-8285-A1CF6FBB0EA5}"/>
          </ac:spMkLst>
        </pc:spChg>
        <pc:spChg chg="add">
          <ac:chgData name="Nischitha S" userId="S::nischithas@bgsit.ac.in::85d12a96-7980-4793-a301-65549345a755" providerId="AD" clId="Web-{69DD3B32-83E6-453C-87C2-D0ECA96C110F}" dt="2021-04-29T16:06:27.973" v="513"/>
          <ac:spMkLst>
            <pc:docMk/>
            <pc:sldMk cId="1657280223" sldId="263"/>
            <ac:spMk id="18" creationId="{24B04273-AE2A-4676-98D5-85D0D238C9E3}"/>
          </ac:spMkLst>
        </pc:spChg>
        <pc:spChg chg="add">
          <ac:chgData name="Nischitha S" userId="S::nischithas@bgsit.ac.in::85d12a96-7980-4793-a301-65549345a755" providerId="AD" clId="Web-{69DD3B32-83E6-453C-87C2-D0ECA96C110F}" dt="2021-04-29T16:06:27.973" v="513"/>
          <ac:spMkLst>
            <pc:docMk/>
            <pc:sldMk cId="1657280223" sldId="263"/>
            <ac:spMk id="19" creationId="{98A68847-134F-4AF1-B1C6-332344C9C90D}"/>
          </ac:spMkLst>
        </pc:spChg>
        <pc:graphicFrameChg chg="add del">
          <ac:chgData name="Nischitha S" userId="S::nischithas@bgsit.ac.in::85d12a96-7980-4793-a301-65549345a755" providerId="AD" clId="Web-{69DD3B32-83E6-453C-87C2-D0ECA96C110F}" dt="2021-04-29T16:06:03.879" v="504"/>
          <ac:graphicFrameMkLst>
            <pc:docMk/>
            <pc:sldMk cId="1657280223" sldId="263"/>
            <ac:graphicFrameMk id="5" creationId="{DCD0CCBC-5C87-45B4-81B9-2AF4F6156701}"/>
          </ac:graphicFrameMkLst>
        </pc:graphicFrameChg>
        <pc:graphicFrameChg chg="add del">
          <ac:chgData name="Nischitha S" userId="S::nischithas@bgsit.ac.in::85d12a96-7980-4793-a301-65549345a755" providerId="AD" clId="Web-{69DD3B32-83E6-453C-87C2-D0ECA96C110F}" dt="2021-04-29T16:06:14.223" v="508"/>
          <ac:graphicFrameMkLst>
            <pc:docMk/>
            <pc:sldMk cId="1657280223" sldId="263"/>
            <ac:graphicFrameMk id="12" creationId="{92209568-BC4A-47B0-A1BF-13C1B5B52994}"/>
          </ac:graphicFrameMkLst>
        </pc:graphicFrameChg>
        <pc:graphicFrameChg chg="add del">
          <ac:chgData name="Nischitha S" userId="S::nischithas@bgsit.ac.in::85d12a96-7980-4793-a301-65549345a755" providerId="AD" clId="Web-{69DD3B32-83E6-453C-87C2-D0ECA96C110F}" dt="2021-04-29T16:06:17.301" v="510"/>
          <ac:graphicFrameMkLst>
            <pc:docMk/>
            <pc:sldMk cId="1657280223" sldId="263"/>
            <ac:graphicFrameMk id="15" creationId="{DCD0CCBC-5C87-45B4-81B9-2AF4F6156701}"/>
          </ac:graphicFrameMkLst>
        </pc:graphicFrameChg>
      </pc:sldChg>
    </pc:docChg>
  </pc:docChgLst>
  <pc:docChgLst>
    <pc:chgData name="Nischitha S" userId="S::nischithas@bgsit.ac.in::85d12a96-7980-4793-a301-65549345a755" providerId="AD" clId="Web-{C8DA94F5-4E3F-4D9A-8107-EF65F9023AF4}"/>
    <pc:docChg chg="modSld">
      <pc:chgData name="Nischitha S" userId="S::nischithas@bgsit.ac.in::85d12a96-7980-4793-a301-65549345a755" providerId="AD" clId="Web-{C8DA94F5-4E3F-4D9A-8107-EF65F9023AF4}" dt="2021-05-06T04:22:08.191" v="9" actId="20577"/>
      <pc:docMkLst>
        <pc:docMk/>
      </pc:docMkLst>
      <pc:sldChg chg="modSp">
        <pc:chgData name="Nischitha S" userId="S::nischithas@bgsit.ac.in::85d12a96-7980-4793-a301-65549345a755" providerId="AD" clId="Web-{C8DA94F5-4E3F-4D9A-8107-EF65F9023AF4}" dt="2021-05-06T04:21:44.722" v="0" actId="14100"/>
        <pc:sldMkLst>
          <pc:docMk/>
          <pc:sldMk cId="4185109939" sldId="282"/>
        </pc:sldMkLst>
        <pc:picChg chg="mod">
          <ac:chgData name="Nischitha S" userId="S::nischithas@bgsit.ac.in::85d12a96-7980-4793-a301-65549345a755" providerId="AD" clId="Web-{C8DA94F5-4E3F-4D9A-8107-EF65F9023AF4}" dt="2021-05-06T04:21:44.722" v="0" actId="14100"/>
          <ac:picMkLst>
            <pc:docMk/>
            <pc:sldMk cId="4185109939" sldId="282"/>
            <ac:picMk id="4" creationId="{001B5C73-D3F3-4AAB-B4A0-BC890D33F31A}"/>
          </ac:picMkLst>
        </pc:picChg>
      </pc:sldChg>
      <pc:sldChg chg="modSp">
        <pc:chgData name="Nischitha S" userId="S::nischithas@bgsit.ac.in::85d12a96-7980-4793-a301-65549345a755" providerId="AD" clId="Web-{C8DA94F5-4E3F-4D9A-8107-EF65F9023AF4}" dt="2021-05-06T04:22:08.191" v="9" actId="20577"/>
        <pc:sldMkLst>
          <pc:docMk/>
          <pc:sldMk cId="306646987" sldId="283"/>
        </pc:sldMkLst>
        <pc:spChg chg="mod">
          <ac:chgData name="Nischitha S" userId="S::nischithas@bgsit.ac.in::85d12a96-7980-4793-a301-65549345a755" providerId="AD" clId="Web-{C8DA94F5-4E3F-4D9A-8107-EF65F9023AF4}" dt="2021-05-06T04:22:08.191" v="9" actId="20577"/>
          <ac:spMkLst>
            <pc:docMk/>
            <pc:sldMk cId="306646987" sldId="283"/>
            <ac:spMk id="3" creationId="{1EF106A1-473C-431E-AE76-05CF65650F29}"/>
          </ac:spMkLst>
        </pc:spChg>
      </pc:sldChg>
    </pc:docChg>
  </pc:docChgLst>
  <pc:docChgLst>
    <pc:chgData name="Nischitha S" userId="S::nischithas@bgsit.ac.in::85d12a96-7980-4793-a301-65549345a755" providerId="AD" clId="Web-{800D4AFB-8713-4049-9505-33E4A5609A94}"/>
    <pc:docChg chg="addSld modSld addMainMaster delMainMaster">
      <pc:chgData name="Nischitha S" userId="S::nischithas@bgsit.ac.in::85d12a96-7980-4793-a301-65549345a755" providerId="AD" clId="Web-{800D4AFB-8713-4049-9505-33E4A5609A94}" dt="2021-04-29T14:37:00.526" v="92" actId="20577"/>
      <pc:docMkLst>
        <pc:docMk/>
      </pc:docMkLst>
      <pc:sldChg chg="addSp delSp modSp mod setBg modClrScheme chgLayout">
        <pc:chgData name="Nischitha S" userId="S::nischithas@bgsit.ac.in::85d12a96-7980-4793-a301-65549345a755" providerId="AD" clId="Web-{800D4AFB-8713-4049-9505-33E4A5609A94}" dt="2021-04-29T14:36:21.946" v="76" actId="20577"/>
        <pc:sldMkLst>
          <pc:docMk/>
          <pc:sldMk cId="109857222" sldId="256"/>
        </pc:sldMkLst>
        <pc:spChg chg="mod">
          <ac:chgData name="Nischitha S" userId="S::nischithas@bgsit.ac.in::85d12a96-7980-4793-a301-65549345a755" providerId="AD" clId="Web-{800D4AFB-8713-4049-9505-33E4A5609A94}" dt="2021-04-29T14:34:45.549" v="36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Nischitha S" userId="S::nischithas@bgsit.ac.in::85d12a96-7980-4793-a301-65549345a755" providerId="AD" clId="Web-{800D4AFB-8713-4049-9505-33E4A5609A94}" dt="2021-04-29T14:36:21.946" v="76" actId="20577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Nischitha S" userId="S::nischithas@bgsit.ac.in::85d12a96-7980-4793-a301-65549345a755" providerId="AD" clId="Web-{800D4AFB-8713-4049-9505-33E4A5609A94}" dt="2021-04-29T14:33:49.170" v="2"/>
          <ac:spMkLst>
            <pc:docMk/>
            <pc:sldMk cId="109857222" sldId="256"/>
            <ac:spMk id="5" creationId="{06DA9DF9-31F7-4056-B42E-878CC92417B8}"/>
          </ac:spMkLst>
        </pc:spChg>
        <pc:spChg chg="add del">
          <ac:chgData name="Nischitha S" userId="S::nischithas@bgsit.ac.in::85d12a96-7980-4793-a301-65549345a755" providerId="AD" clId="Web-{800D4AFB-8713-4049-9505-33E4A5609A94}" dt="2021-04-29T14:33:49.060" v="1"/>
          <ac:spMkLst>
            <pc:docMk/>
            <pc:sldMk cId="109857222" sldId="256"/>
            <ac:spMk id="9" creationId="{798FE0E0-D95D-46EF-A375-475D4DB0ED45}"/>
          </ac:spMkLst>
        </pc:spChg>
        <pc:spChg chg="add del">
          <ac:chgData name="Nischitha S" userId="S::nischithas@bgsit.ac.in::85d12a96-7980-4793-a301-65549345a755" providerId="AD" clId="Web-{800D4AFB-8713-4049-9505-33E4A5609A94}" dt="2021-04-29T14:33:49.060" v="1"/>
          <ac:spMkLst>
            <pc:docMk/>
            <pc:sldMk cId="109857222" sldId="256"/>
            <ac:spMk id="11" creationId="{D503E11D-D7FB-44ED-80F1-8CDAD7A9A4BE}"/>
          </ac:spMkLst>
        </pc:spChg>
        <pc:spChg chg="add del">
          <ac:chgData name="Nischitha S" userId="S::nischithas@bgsit.ac.in::85d12a96-7980-4793-a301-65549345a755" providerId="AD" clId="Web-{800D4AFB-8713-4049-9505-33E4A5609A94}" dt="2021-04-29T14:33:49.060" v="1"/>
          <ac:spMkLst>
            <pc:docMk/>
            <pc:sldMk cId="109857222" sldId="256"/>
            <ac:spMk id="13" creationId="{2D82A42F-AEBE-4065-9792-036A904D8564}"/>
          </ac:spMkLst>
        </pc:spChg>
        <pc:picChg chg="add del">
          <ac:chgData name="Nischitha S" userId="S::nischithas@bgsit.ac.in::85d12a96-7980-4793-a301-65549345a755" providerId="AD" clId="Web-{800D4AFB-8713-4049-9505-33E4A5609A94}" dt="2021-04-29T14:33:49.060" v="1"/>
          <ac:picMkLst>
            <pc:docMk/>
            <pc:sldMk cId="109857222" sldId="256"/>
            <ac:picMk id="4" creationId="{BDFFD167-A2FE-42DA-89E0-E864016E8404}"/>
          </ac:picMkLst>
        </pc:picChg>
        <pc:picChg chg="add">
          <ac:chgData name="Nischitha S" userId="S::nischithas@bgsit.ac.in::85d12a96-7980-4793-a301-65549345a755" providerId="AD" clId="Web-{800D4AFB-8713-4049-9505-33E4A5609A94}" dt="2021-04-29T14:33:49.170" v="2"/>
          <ac:picMkLst>
            <pc:docMk/>
            <pc:sldMk cId="109857222" sldId="256"/>
            <ac:picMk id="6" creationId="{E373C3C4-6F18-45C2-9E6B-EB8D7A766AB5}"/>
          </ac:picMkLst>
        </pc:picChg>
      </pc:sldChg>
      <pc:sldChg chg="modSp new">
        <pc:chgData name="Nischitha S" userId="S::nischithas@bgsit.ac.in::85d12a96-7980-4793-a301-65549345a755" providerId="AD" clId="Web-{800D4AFB-8713-4049-9505-33E4A5609A94}" dt="2021-04-29T14:37:00.526" v="92" actId="20577"/>
        <pc:sldMkLst>
          <pc:docMk/>
          <pc:sldMk cId="3485147740" sldId="257"/>
        </pc:sldMkLst>
        <pc:spChg chg="mod">
          <ac:chgData name="Nischitha S" userId="S::nischithas@bgsit.ac.in::85d12a96-7980-4793-a301-65549345a755" providerId="AD" clId="Web-{800D4AFB-8713-4049-9505-33E4A5609A94}" dt="2021-04-29T14:37:00.526" v="92" actId="20577"/>
          <ac:spMkLst>
            <pc:docMk/>
            <pc:sldMk cId="3485147740" sldId="257"/>
            <ac:spMk id="2" creationId="{D6FEBC31-1011-4A4C-BE79-5CE62597732A}"/>
          </ac:spMkLst>
        </pc:spChg>
      </pc:sldChg>
      <pc:sldMasterChg chg="add del addSldLayout delSldLayout">
        <pc:chgData name="Nischitha S" userId="S::nischithas@bgsit.ac.in::85d12a96-7980-4793-a301-65549345a755" providerId="AD" clId="Web-{800D4AFB-8713-4049-9505-33E4A5609A94}" dt="2021-04-29T14:33:49.170" v="2"/>
        <pc:sldMasterMkLst>
          <pc:docMk/>
          <pc:sldMasterMk cId="2460954070" sldId="2147483660"/>
        </pc:sldMasterMkLst>
        <pc:sldLayoutChg chg="add del">
          <pc:chgData name="Nischitha S" userId="S::nischithas@bgsit.ac.in::85d12a96-7980-4793-a301-65549345a755" providerId="AD" clId="Web-{800D4AFB-8713-4049-9505-33E4A5609A94}" dt="2021-04-29T14:33:49.170" v="2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Nischitha S" userId="S::nischithas@bgsit.ac.in::85d12a96-7980-4793-a301-65549345a755" providerId="AD" clId="Web-{800D4AFB-8713-4049-9505-33E4A5609A94}" dt="2021-04-29T14:33:49.170" v="2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Nischitha S" userId="S::nischithas@bgsit.ac.in::85d12a96-7980-4793-a301-65549345a755" providerId="AD" clId="Web-{800D4AFB-8713-4049-9505-33E4A5609A94}" dt="2021-04-29T14:33:49.170" v="2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Nischitha S" userId="S::nischithas@bgsit.ac.in::85d12a96-7980-4793-a301-65549345a755" providerId="AD" clId="Web-{800D4AFB-8713-4049-9505-33E4A5609A94}" dt="2021-04-29T14:33:49.170" v="2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Nischitha S" userId="S::nischithas@bgsit.ac.in::85d12a96-7980-4793-a301-65549345a755" providerId="AD" clId="Web-{800D4AFB-8713-4049-9505-33E4A5609A94}" dt="2021-04-29T14:33:49.170" v="2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Nischitha S" userId="S::nischithas@bgsit.ac.in::85d12a96-7980-4793-a301-65549345a755" providerId="AD" clId="Web-{800D4AFB-8713-4049-9505-33E4A5609A94}" dt="2021-04-29T14:33:49.170" v="2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Nischitha S" userId="S::nischithas@bgsit.ac.in::85d12a96-7980-4793-a301-65549345a755" providerId="AD" clId="Web-{800D4AFB-8713-4049-9505-33E4A5609A94}" dt="2021-04-29T14:33:49.170" v="2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Nischitha S" userId="S::nischithas@bgsit.ac.in::85d12a96-7980-4793-a301-65549345a755" providerId="AD" clId="Web-{800D4AFB-8713-4049-9505-33E4A5609A94}" dt="2021-04-29T14:33:49.170" v="2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Nischitha S" userId="S::nischithas@bgsit.ac.in::85d12a96-7980-4793-a301-65549345a755" providerId="AD" clId="Web-{800D4AFB-8713-4049-9505-33E4A5609A94}" dt="2021-04-29T14:33:49.170" v="2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Nischitha S" userId="S::nischithas@bgsit.ac.in::85d12a96-7980-4793-a301-65549345a755" providerId="AD" clId="Web-{800D4AFB-8713-4049-9505-33E4A5609A94}" dt="2021-04-29T14:33:49.170" v="2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Nischitha S" userId="S::nischithas@bgsit.ac.in::85d12a96-7980-4793-a301-65549345a755" providerId="AD" clId="Web-{800D4AFB-8713-4049-9505-33E4A5609A94}" dt="2021-04-29T14:33:49.170" v="2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replId addSldLayout delSldLayout">
        <pc:chgData name="Nischitha S" userId="S::nischithas@bgsit.ac.in::85d12a96-7980-4793-a301-65549345a755" providerId="AD" clId="Web-{800D4AFB-8713-4049-9505-33E4A5609A94}" dt="2021-04-29T14:33:49.060" v="1"/>
        <pc:sldMasterMkLst>
          <pc:docMk/>
          <pc:sldMasterMk cId="2205610965" sldId="2147483672"/>
        </pc:sldMasterMkLst>
        <pc:sldLayoutChg chg="add del">
          <pc:chgData name="Nischitha S" userId="S::nischithas@bgsit.ac.in::85d12a96-7980-4793-a301-65549345a755" providerId="AD" clId="Web-{800D4AFB-8713-4049-9505-33E4A5609A94}" dt="2021-04-29T14:33:49.060" v="1"/>
          <pc:sldLayoutMkLst>
            <pc:docMk/>
            <pc:sldMasterMk cId="2205610965" sldId="2147483672"/>
            <pc:sldLayoutMk cId="2737115562" sldId="2147483673"/>
          </pc:sldLayoutMkLst>
        </pc:sldLayoutChg>
        <pc:sldLayoutChg chg="add del replId">
          <pc:chgData name="Nischitha S" userId="S::nischithas@bgsit.ac.in::85d12a96-7980-4793-a301-65549345a755" providerId="AD" clId="Web-{800D4AFB-8713-4049-9505-33E4A5609A94}" dt="2021-04-29T14:33:49.060" v="1"/>
          <pc:sldLayoutMkLst>
            <pc:docMk/>
            <pc:sldMasterMk cId="2205610965" sldId="2147483672"/>
            <pc:sldLayoutMk cId="3342017223" sldId="2147483674"/>
          </pc:sldLayoutMkLst>
        </pc:sldLayoutChg>
        <pc:sldLayoutChg chg="add del replId">
          <pc:chgData name="Nischitha S" userId="S::nischithas@bgsit.ac.in::85d12a96-7980-4793-a301-65549345a755" providerId="AD" clId="Web-{800D4AFB-8713-4049-9505-33E4A5609A94}" dt="2021-04-29T14:33:49.060" v="1"/>
          <pc:sldLayoutMkLst>
            <pc:docMk/>
            <pc:sldMasterMk cId="2205610965" sldId="2147483672"/>
            <pc:sldLayoutMk cId="4138364916" sldId="2147483675"/>
          </pc:sldLayoutMkLst>
        </pc:sldLayoutChg>
        <pc:sldLayoutChg chg="add del replId">
          <pc:chgData name="Nischitha S" userId="S::nischithas@bgsit.ac.in::85d12a96-7980-4793-a301-65549345a755" providerId="AD" clId="Web-{800D4AFB-8713-4049-9505-33E4A5609A94}" dt="2021-04-29T14:33:49.060" v="1"/>
          <pc:sldLayoutMkLst>
            <pc:docMk/>
            <pc:sldMasterMk cId="2205610965" sldId="2147483672"/>
            <pc:sldLayoutMk cId="2568116437" sldId="2147483676"/>
          </pc:sldLayoutMkLst>
        </pc:sldLayoutChg>
        <pc:sldLayoutChg chg="add del replId">
          <pc:chgData name="Nischitha S" userId="S::nischithas@bgsit.ac.in::85d12a96-7980-4793-a301-65549345a755" providerId="AD" clId="Web-{800D4AFB-8713-4049-9505-33E4A5609A94}" dt="2021-04-29T14:33:49.060" v="1"/>
          <pc:sldLayoutMkLst>
            <pc:docMk/>
            <pc:sldMasterMk cId="2205610965" sldId="2147483672"/>
            <pc:sldLayoutMk cId="4118764636" sldId="2147483677"/>
          </pc:sldLayoutMkLst>
        </pc:sldLayoutChg>
        <pc:sldLayoutChg chg="add del replId">
          <pc:chgData name="Nischitha S" userId="S::nischithas@bgsit.ac.in::85d12a96-7980-4793-a301-65549345a755" providerId="AD" clId="Web-{800D4AFB-8713-4049-9505-33E4A5609A94}" dt="2021-04-29T14:33:49.060" v="1"/>
          <pc:sldLayoutMkLst>
            <pc:docMk/>
            <pc:sldMasterMk cId="2205610965" sldId="2147483672"/>
            <pc:sldLayoutMk cId="2983082954" sldId="2147483678"/>
          </pc:sldLayoutMkLst>
        </pc:sldLayoutChg>
        <pc:sldLayoutChg chg="add del replId">
          <pc:chgData name="Nischitha S" userId="S::nischithas@bgsit.ac.in::85d12a96-7980-4793-a301-65549345a755" providerId="AD" clId="Web-{800D4AFB-8713-4049-9505-33E4A5609A94}" dt="2021-04-29T14:33:49.060" v="1"/>
          <pc:sldLayoutMkLst>
            <pc:docMk/>
            <pc:sldMasterMk cId="2205610965" sldId="2147483672"/>
            <pc:sldLayoutMk cId="999767033" sldId="2147483679"/>
          </pc:sldLayoutMkLst>
        </pc:sldLayoutChg>
        <pc:sldLayoutChg chg="add del replId">
          <pc:chgData name="Nischitha S" userId="S::nischithas@bgsit.ac.in::85d12a96-7980-4793-a301-65549345a755" providerId="AD" clId="Web-{800D4AFB-8713-4049-9505-33E4A5609A94}" dt="2021-04-29T14:33:49.060" v="1"/>
          <pc:sldLayoutMkLst>
            <pc:docMk/>
            <pc:sldMasterMk cId="2205610965" sldId="2147483672"/>
            <pc:sldLayoutMk cId="1110830038" sldId="2147483680"/>
          </pc:sldLayoutMkLst>
        </pc:sldLayoutChg>
        <pc:sldLayoutChg chg="add del replId">
          <pc:chgData name="Nischitha S" userId="S::nischithas@bgsit.ac.in::85d12a96-7980-4793-a301-65549345a755" providerId="AD" clId="Web-{800D4AFB-8713-4049-9505-33E4A5609A94}" dt="2021-04-29T14:33:49.060" v="1"/>
          <pc:sldLayoutMkLst>
            <pc:docMk/>
            <pc:sldMasterMk cId="2205610965" sldId="2147483672"/>
            <pc:sldLayoutMk cId="4254051356" sldId="2147483681"/>
          </pc:sldLayoutMkLst>
        </pc:sldLayoutChg>
        <pc:sldLayoutChg chg="add del replId">
          <pc:chgData name="Nischitha S" userId="S::nischithas@bgsit.ac.in::85d12a96-7980-4793-a301-65549345a755" providerId="AD" clId="Web-{800D4AFB-8713-4049-9505-33E4A5609A94}" dt="2021-04-29T14:33:49.060" v="1"/>
          <pc:sldLayoutMkLst>
            <pc:docMk/>
            <pc:sldMasterMk cId="2205610965" sldId="2147483672"/>
            <pc:sldLayoutMk cId="2371507789" sldId="2147483682"/>
          </pc:sldLayoutMkLst>
        </pc:sldLayoutChg>
        <pc:sldLayoutChg chg="add del replId">
          <pc:chgData name="Nischitha S" userId="S::nischithas@bgsit.ac.in::85d12a96-7980-4793-a301-65549345a755" providerId="AD" clId="Web-{800D4AFB-8713-4049-9505-33E4A5609A94}" dt="2021-04-29T14:33:49.060" v="1"/>
          <pc:sldLayoutMkLst>
            <pc:docMk/>
            <pc:sldMasterMk cId="2205610965" sldId="2147483672"/>
            <pc:sldLayoutMk cId="2805346141" sldId="2147483683"/>
          </pc:sldLayoutMkLst>
        </pc:sldLayoutChg>
      </pc:sldMasterChg>
      <pc:sldMasterChg chg="add addSldLayout">
        <pc:chgData name="Nischitha S" userId="S::nischithas@bgsit.ac.in::85d12a96-7980-4793-a301-65549345a755" providerId="AD" clId="Web-{800D4AFB-8713-4049-9505-33E4A5609A94}" dt="2021-04-29T14:33:49.170" v="2"/>
        <pc:sldMasterMkLst>
          <pc:docMk/>
          <pc:sldMasterMk cId="3838225457" sldId="2147483686"/>
        </pc:sldMasterMkLst>
        <pc:sldLayoutChg chg="add">
          <pc:chgData name="Nischitha S" userId="S::nischithas@bgsit.ac.in::85d12a96-7980-4793-a301-65549345a755" providerId="AD" clId="Web-{800D4AFB-8713-4049-9505-33E4A5609A94}" dt="2021-04-29T14:33:49.170" v="2"/>
          <pc:sldLayoutMkLst>
            <pc:docMk/>
            <pc:sldMasterMk cId="3838225457" sldId="2147483686"/>
            <pc:sldLayoutMk cId="3228151018" sldId="2147483674"/>
          </pc:sldLayoutMkLst>
        </pc:sldLayoutChg>
        <pc:sldLayoutChg chg="add">
          <pc:chgData name="Nischitha S" userId="S::nischithas@bgsit.ac.in::85d12a96-7980-4793-a301-65549345a755" providerId="AD" clId="Web-{800D4AFB-8713-4049-9505-33E4A5609A94}" dt="2021-04-29T14:33:49.170" v="2"/>
          <pc:sldLayoutMkLst>
            <pc:docMk/>
            <pc:sldMasterMk cId="3838225457" sldId="2147483686"/>
            <pc:sldLayoutMk cId="335118794" sldId="2147483675"/>
          </pc:sldLayoutMkLst>
        </pc:sldLayoutChg>
        <pc:sldLayoutChg chg="add">
          <pc:chgData name="Nischitha S" userId="S::nischithas@bgsit.ac.in::85d12a96-7980-4793-a301-65549345a755" providerId="AD" clId="Web-{800D4AFB-8713-4049-9505-33E4A5609A94}" dt="2021-04-29T14:33:49.170" v="2"/>
          <pc:sldLayoutMkLst>
            <pc:docMk/>
            <pc:sldMasterMk cId="3838225457" sldId="2147483686"/>
            <pc:sldLayoutMk cId="1060509233" sldId="2147483676"/>
          </pc:sldLayoutMkLst>
        </pc:sldLayoutChg>
        <pc:sldLayoutChg chg="add">
          <pc:chgData name="Nischitha S" userId="S::nischithas@bgsit.ac.in::85d12a96-7980-4793-a301-65549345a755" providerId="AD" clId="Web-{800D4AFB-8713-4049-9505-33E4A5609A94}" dt="2021-04-29T14:33:49.170" v="2"/>
          <pc:sldLayoutMkLst>
            <pc:docMk/>
            <pc:sldMasterMk cId="3838225457" sldId="2147483686"/>
            <pc:sldLayoutMk cId="423423648" sldId="2147483677"/>
          </pc:sldLayoutMkLst>
        </pc:sldLayoutChg>
        <pc:sldLayoutChg chg="add">
          <pc:chgData name="Nischitha S" userId="S::nischithas@bgsit.ac.in::85d12a96-7980-4793-a301-65549345a755" providerId="AD" clId="Web-{800D4AFB-8713-4049-9505-33E4A5609A94}" dt="2021-04-29T14:33:49.170" v="2"/>
          <pc:sldLayoutMkLst>
            <pc:docMk/>
            <pc:sldMasterMk cId="3838225457" sldId="2147483686"/>
            <pc:sldLayoutMk cId="1649993687" sldId="2147483678"/>
          </pc:sldLayoutMkLst>
        </pc:sldLayoutChg>
        <pc:sldLayoutChg chg="add">
          <pc:chgData name="Nischitha S" userId="S::nischithas@bgsit.ac.in::85d12a96-7980-4793-a301-65549345a755" providerId="AD" clId="Web-{800D4AFB-8713-4049-9505-33E4A5609A94}" dt="2021-04-29T14:33:49.170" v="2"/>
          <pc:sldLayoutMkLst>
            <pc:docMk/>
            <pc:sldMasterMk cId="3838225457" sldId="2147483686"/>
            <pc:sldLayoutMk cId="1172507603" sldId="2147483679"/>
          </pc:sldLayoutMkLst>
        </pc:sldLayoutChg>
        <pc:sldLayoutChg chg="add">
          <pc:chgData name="Nischitha S" userId="S::nischithas@bgsit.ac.in::85d12a96-7980-4793-a301-65549345a755" providerId="AD" clId="Web-{800D4AFB-8713-4049-9505-33E4A5609A94}" dt="2021-04-29T14:33:49.170" v="2"/>
          <pc:sldLayoutMkLst>
            <pc:docMk/>
            <pc:sldMasterMk cId="3838225457" sldId="2147483686"/>
            <pc:sldLayoutMk cId="3140291336" sldId="2147483680"/>
          </pc:sldLayoutMkLst>
        </pc:sldLayoutChg>
        <pc:sldLayoutChg chg="add">
          <pc:chgData name="Nischitha S" userId="S::nischithas@bgsit.ac.in::85d12a96-7980-4793-a301-65549345a755" providerId="AD" clId="Web-{800D4AFB-8713-4049-9505-33E4A5609A94}" dt="2021-04-29T14:33:49.170" v="2"/>
          <pc:sldLayoutMkLst>
            <pc:docMk/>
            <pc:sldMasterMk cId="3838225457" sldId="2147483686"/>
            <pc:sldLayoutMk cId="2792861863" sldId="2147483681"/>
          </pc:sldLayoutMkLst>
        </pc:sldLayoutChg>
        <pc:sldLayoutChg chg="add">
          <pc:chgData name="Nischitha S" userId="S::nischithas@bgsit.ac.in::85d12a96-7980-4793-a301-65549345a755" providerId="AD" clId="Web-{800D4AFB-8713-4049-9505-33E4A5609A94}" dt="2021-04-29T14:33:49.170" v="2"/>
          <pc:sldLayoutMkLst>
            <pc:docMk/>
            <pc:sldMasterMk cId="3838225457" sldId="2147483686"/>
            <pc:sldLayoutMk cId="3792126747" sldId="2147483682"/>
          </pc:sldLayoutMkLst>
        </pc:sldLayoutChg>
        <pc:sldLayoutChg chg="add">
          <pc:chgData name="Nischitha S" userId="S::nischithas@bgsit.ac.in::85d12a96-7980-4793-a301-65549345a755" providerId="AD" clId="Web-{800D4AFB-8713-4049-9505-33E4A5609A94}" dt="2021-04-29T14:33:49.170" v="2"/>
          <pc:sldLayoutMkLst>
            <pc:docMk/>
            <pc:sldMasterMk cId="3838225457" sldId="2147483686"/>
            <pc:sldLayoutMk cId="2049386292" sldId="2147483683"/>
          </pc:sldLayoutMkLst>
        </pc:sldLayoutChg>
        <pc:sldLayoutChg chg="add">
          <pc:chgData name="Nischitha S" userId="S::nischithas@bgsit.ac.in::85d12a96-7980-4793-a301-65549345a755" providerId="AD" clId="Web-{800D4AFB-8713-4049-9505-33E4A5609A94}" dt="2021-04-29T14:33:49.170" v="2"/>
          <pc:sldLayoutMkLst>
            <pc:docMk/>
            <pc:sldMasterMk cId="3838225457" sldId="2147483686"/>
            <pc:sldLayoutMk cId="2052891573" sldId="2147483684"/>
          </pc:sldLayoutMkLst>
        </pc:sldLayoutChg>
        <pc:sldLayoutChg chg="add">
          <pc:chgData name="Nischitha S" userId="S::nischithas@bgsit.ac.in::85d12a96-7980-4793-a301-65549345a755" providerId="AD" clId="Web-{800D4AFB-8713-4049-9505-33E4A5609A94}" dt="2021-04-29T14:33:49.170" v="2"/>
          <pc:sldLayoutMkLst>
            <pc:docMk/>
            <pc:sldMasterMk cId="3838225457" sldId="2147483686"/>
            <pc:sldLayoutMk cId="662500629" sldId="2147483685"/>
          </pc:sldLayoutMkLst>
        </pc:sldLayoutChg>
      </pc:sldMasterChg>
    </pc:docChg>
  </pc:docChgLst>
  <pc:docChgLst>
    <pc:chgData name="Nischitha S" userId="S::nischithas@bgsit.ac.in::85d12a96-7980-4793-a301-65549345a755" providerId="AD" clId="Web-{8686F2A5-799D-448D-A823-607AFB51D854}"/>
    <pc:docChg chg="addSld modSld">
      <pc:chgData name="Nischitha S" userId="S::nischithas@bgsit.ac.in::85d12a96-7980-4793-a301-65549345a755" providerId="AD" clId="Web-{8686F2A5-799D-448D-A823-607AFB51D854}" dt="2021-05-04T05:58:38.900" v="152"/>
      <pc:docMkLst>
        <pc:docMk/>
      </pc:docMkLst>
      <pc:sldChg chg="modSp">
        <pc:chgData name="Nischitha S" userId="S::nischithas@bgsit.ac.in::85d12a96-7980-4793-a301-65549345a755" providerId="AD" clId="Web-{8686F2A5-799D-448D-A823-607AFB51D854}" dt="2021-05-04T05:47:00.025" v="35" actId="20577"/>
        <pc:sldMkLst>
          <pc:docMk/>
          <pc:sldMk cId="867550910" sldId="267"/>
        </pc:sldMkLst>
        <pc:spChg chg="mod">
          <ac:chgData name="Nischitha S" userId="S::nischithas@bgsit.ac.in::85d12a96-7980-4793-a301-65549345a755" providerId="AD" clId="Web-{8686F2A5-799D-448D-A823-607AFB51D854}" dt="2021-05-04T05:47:00.025" v="35" actId="20577"/>
          <ac:spMkLst>
            <pc:docMk/>
            <pc:sldMk cId="867550910" sldId="267"/>
            <ac:spMk id="3" creationId="{41F0043F-8EE7-4254-ACF0-B6558E2FFF9B}"/>
          </ac:spMkLst>
        </pc:spChg>
      </pc:sldChg>
      <pc:sldChg chg="addSp delSp modSp new">
        <pc:chgData name="Nischitha S" userId="S::nischithas@bgsit.ac.in::85d12a96-7980-4793-a301-65549345a755" providerId="AD" clId="Web-{8686F2A5-799D-448D-A823-607AFB51D854}" dt="2021-05-04T05:48:18.603" v="65" actId="14100"/>
        <pc:sldMkLst>
          <pc:docMk/>
          <pc:sldMk cId="1991789655" sldId="268"/>
        </pc:sldMkLst>
        <pc:spChg chg="mod">
          <ac:chgData name="Nischitha S" userId="S::nischithas@bgsit.ac.in::85d12a96-7980-4793-a301-65549345a755" providerId="AD" clId="Web-{8686F2A5-799D-448D-A823-607AFB51D854}" dt="2021-05-04T05:47:43.587" v="60" actId="20577"/>
          <ac:spMkLst>
            <pc:docMk/>
            <pc:sldMk cId="1991789655" sldId="268"/>
            <ac:spMk id="2" creationId="{7CF7456A-EA09-4BBA-AF5F-6950C8925D60}"/>
          </ac:spMkLst>
        </pc:spChg>
        <pc:spChg chg="del">
          <ac:chgData name="Nischitha S" userId="S::nischithas@bgsit.ac.in::85d12a96-7980-4793-a301-65549345a755" providerId="AD" clId="Web-{8686F2A5-799D-448D-A823-607AFB51D854}" dt="2021-05-04T05:47:56.119" v="61"/>
          <ac:spMkLst>
            <pc:docMk/>
            <pc:sldMk cId="1991789655" sldId="268"/>
            <ac:spMk id="3" creationId="{4B03E68E-7FBD-4F49-A4AF-B6EDB4E85063}"/>
          </ac:spMkLst>
        </pc:spChg>
        <pc:picChg chg="add mod ord">
          <ac:chgData name="Nischitha S" userId="S::nischithas@bgsit.ac.in::85d12a96-7980-4793-a301-65549345a755" providerId="AD" clId="Web-{8686F2A5-799D-448D-A823-607AFB51D854}" dt="2021-05-04T05:48:18.603" v="65" actId="14100"/>
          <ac:picMkLst>
            <pc:docMk/>
            <pc:sldMk cId="1991789655" sldId="268"/>
            <ac:picMk id="4" creationId="{525DC666-A064-4743-BBB2-0EB3290533EF}"/>
          </ac:picMkLst>
        </pc:picChg>
      </pc:sldChg>
      <pc:sldChg chg="addSp delSp modSp new mod setBg">
        <pc:chgData name="Nischitha S" userId="S::nischithas@bgsit.ac.in::85d12a96-7980-4793-a301-65549345a755" providerId="AD" clId="Web-{8686F2A5-799D-448D-A823-607AFB51D854}" dt="2021-05-04T05:48:43.322" v="69"/>
        <pc:sldMkLst>
          <pc:docMk/>
          <pc:sldMk cId="4286144363" sldId="269"/>
        </pc:sldMkLst>
        <pc:spChg chg="del">
          <ac:chgData name="Nischitha S" userId="S::nischithas@bgsit.ac.in::85d12a96-7980-4793-a301-65549345a755" providerId="AD" clId="Web-{8686F2A5-799D-448D-A823-607AFB51D854}" dt="2021-05-04T05:48:43.322" v="69"/>
          <ac:spMkLst>
            <pc:docMk/>
            <pc:sldMk cId="4286144363" sldId="269"/>
            <ac:spMk id="2" creationId="{28A16DFF-1D0D-46AC-94EC-1E6E39A63308}"/>
          </ac:spMkLst>
        </pc:spChg>
        <pc:spChg chg="del">
          <ac:chgData name="Nischitha S" userId="S::nischithas@bgsit.ac.in::85d12a96-7980-4793-a301-65549345a755" providerId="AD" clId="Web-{8686F2A5-799D-448D-A823-607AFB51D854}" dt="2021-05-04T05:48:35.384" v="66"/>
          <ac:spMkLst>
            <pc:docMk/>
            <pc:sldMk cId="4286144363" sldId="269"/>
            <ac:spMk id="3" creationId="{5EAB2B9A-7BC0-428D-BA99-83C50328B10E}"/>
          </ac:spMkLst>
        </pc:spChg>
        <pc:spChg chg="add">
          <ac:chgData name="Nischitha S" userId="S::nischithas@bgsit.ac.in::85d12a96-7980-4793-a301-65549345a755" providerId="AD" clId="Web-{8686F2A5-799D-448D-A823-607AFB51D854}" dt="2021-05-04T05:48:43.322" v="69"/>
          <ac:spMkLst>
            <pc:docMk/>
            <pc:sldMk cId="4286144363" sldId="269"/>
            <ac:spMk id="9" creationId="{736F0DFD-0954-464F-BF12-DD2E6F6E0380}"/>
          </ac:spMkLst>
        </pc:spChg>
        <pc:picChg chg="add mod ord">
          <ac:chgData name="Nischitha S" userId="S::nischithas@bgsit.ac.in::85d12a96-7980-4793-a301-65549345a755" providerId="AD" clId="Web-{8686F2A5-799D-448D-A823-607AFB51D854}" dt="2021-05-04T05:48:43.322" v="69"/>
          <ac:picMkLst>
            <pc:docMk/>
            <pc:sldMk cId="4286144363" sldId="269"/>
            <ac:picMk id="4" creationId="{CF31A3DF-BFD0-4B6F-BD16-776D01BE6AB8}"/>
          </ac:picMkLst>
        </pc:picChg>
      </pc:sldChg>
      <pc:sldChg chg="addSp delSp modSp new">
        <pc:chgData name="Nischitha S" userId="S::nischithas@bgsit.ac.in::85d12a96-7980-4793-a301-65549345a755" providerId="AD" clId="Web-{8686F2A5-799D-448D-A823-607AFB51D854}" dt="2021-05-04T05:51:24.353" v="113" actId="20577"/>
        <pc:sldMkLst>
          <pc:docMk/>
          <pc:sldMk cId="2964055865" sldId="270"/>
        </pc:sldMkLst>
        <pc:spChg chg="mod">
          <ac:chgData name="Nischitha S" userId="S::nischithas@bgsit.ac.in::85d12a96-7980-4793-a301-65549345a755" providerId="AD" clId="Web-{8686F2A5-799D-448D-A823-607AFB51D854}" dt="2021-05-04T05:51:24.353" v="113" actId="20577"/>
          <ac:spMkLst>
            <pc:docMk/>
            <pc:sldMk cId="2964055865" sldId="270"/>
            <ac:spMk id="2" creationId="{DBC2CB9F-8A3B-43DB-A1CB-F5F04379EE7C}"/>
          </ac:spMkLst>
        </pc:spChg>
        <pc:spChg chg="del">
          <ac:chgData name="Nischitha S" userId="S::nischithas@bgsit.ac.in::85d12a96-7980-4793-a301-65549345a755" providerId="AD" clId="Web-{8686F2A5-799D-448D-A823-607AFB51D854}" dt="2021-05-04T05:50:27.712" v="71"/>
          <ac:spMkLst>
            <pc:docMk/>
            <pc:sldMk cId="2964055865" sldId="270"/>
            <ac:spMk id="3" creationId="{EEB9F929-A59F-4BF8-93B2-B3884AD5E259}"/>
          </ac:spMkLst>
        </pc:spChg>
        <pc:picChg chg="add mod ord">
          <ac:chgData name="Nischitha S" userId="S::nischithas@bgsit.ac.in::85d12a96-7980-4793-a301-65549345a755" providerId="AD" clId="Web-{8686F2A5-799D-448D-A823-607AFB51D854}" dt="2021-05-04T05:50:27.712" v="71"/>
          <ac:picMkLst>
            <pc:docMk/>
            <pc:sldMk cId="2964055865" sldId="270"/>
            <ac:picMk id="4" creationId="{427AFBCE-106E-4056-AA99-23E48FAE63D6}"/>
          </ac:picMkLst>
        </pc:picChg>
      </pc:sldChg>
      <pc:sldChg chg="addSp delSp modSp new">
        <pc:chgData name="Nischitha S" userId="S::nischithas@bgsit.ac.in::85d12a96-7980-4793-a301-65549345a755" providerId="AD" clId="Web-{8686F2A5-799D-448D-A823-607AFB51D854}" dt="2021-05-04T05:52:17.962" v="121" actId="14100"/>
        <pc:sldMkLst>
          <pc:docMk/>
          <pc:sldMk cId="224462283" sldId="271"/>
        </pc:sldMkLst>
        <pc:spChg chg="mod">
          <ac:chgData name="Nischitha S" userId="S::nischithas@bgsit.ac.in::85d12a96-7980-4793-a301-65549345a755" providerId="AD" clId="Web-{8686F2A5-799D-448D-A823-607AFB51D854}" dt="2021-05-04T05:51:54.369" v="116" actId="20577"/>
          <ac:spMkLst>
            <pc:docMk/>
            <pc:sldMk cId="224462283" sldId="271"/>
            <ac:spMk id="2" creationId="{FF122926-C88D-46B8-A343-F1B669B18EF1}"/>
          </ac:spMkLst>
        </pc:spChg>
        <pc:spChg chg="del">
          <ac:chgData name="Nischitha S" userId="S::nischithas@bgsit.ac.in::85d12a96-7980-4793-a301-65549345a755" providerId="AD" clId="Web-{8686F2A5-799D-448D-A823-607AFB51D854}" dt="2021-05-04T05:52:04.306" v="117"/>
          <ac:spMkLst>
            <pc:docMk/>
            <pc:sldMk cId="224462283" sldId="271"/>
            <ac:spMk id="3" creationId="{57F57C35-1604-4673-A772-D05488294F42}"/>
          </ac:spMkLst>
        </pc:spChg>
        <pc:picChg chg="add mod ord">
          <ac:chgData name="Nischitha S" userId="S::nischithas@bgsit.ac.in::85d12a96-7980-4793-a301-65549345a755" providerId="AD" clId="Web-{8686F2A5-799D-448D-A823-607AFB51D854}" dt="2021-05-04T05:52:17.962" v="121" actId="14100"/>
          <ac:picMkLst>
            <pc:docMk/>
            <pc:sldMk cId="224462283" sldId="271"/>
            <ac:picMk id="4" creationId="{5F88781E-1F8C-4DE6-A584-4961B9E1438E}"/>
          </ac:picMkLst>
        </pc:picChg>
      </pc:sldChg>
      <pc:sldChg chg="addSp delSp modSp new mod setBg setClrOvrMap">
        <pc:chgData name="Nischitha S" userId="S::nischithas@bgsit.ac.in::85d12a96-7980-4793-a301-65549345a755" providerId="AD" clId="Web-{8686F2A5-799D-448D-A823-607AFB51D854}" dt="2021-05-04T05:56:38.916" v="129"/>
        <pc:sldMkLst>
          <pc:docMk/>
          <pc:sldMk cId="2812956067" sldId="272"/>
        </pc:sldMkLst>
        <pc:spChg chg="add del">
          <ac:chgData name="Nischitha S" userId="S::nischithas@bgsit.ac.in::85d12a96-7980-4793-a301-65549345a755" providerId="AD" clId="Web-{8686F2A5-799D-448D-A823-607AFB51D854}" dt="2021-05-04T05:56:38.916" v="129"/>
          <ac:spMkLst>
            <pc:docMk/>
            <pc:sldMk cId="2812956067" sldId="272"/>
            <ac:spMk id="2" creationId="{29FA3738-C0D4-44AC-AD8C-0D188DCFC5D9}"/>
          </ac:spMkLst>
        </pc:spChg>
        <pc:spChg chg="del">
          <ac:chgData name="Nischitha S" userId="S::nischithas@bgsit.ac.in::85d12a96-7980-4793-a301-65549345a755" providerId="AD" clId="Web-{8686F2A5-799D-448D-A823-607AFB51D854}" dt="2021-05-04T05:56:33.259" v="126"/>
          <ac:spMkLst>
            <pc:docMk/>
            <pc:sldMk cId="2812956067" sldId="272"/>
            <ac:spMk id="3" creationId="{6BB5015D-B82A-4F1C-A0A2-C6DF2CBE1FB8}"/>
          </ac:spMkLst>
        </pc:spChg>
        <pc:spChg chg="add">
          <ac:chgData name="Nischitha S" userId="S::nischithas@bgsit.ac.in::85d12a96-7980-4793-a301-65549345a755" providerId="AD" clId="Web-{8686F2A5-799D-448D-A823-607AFB51D854}" dt="2021-05-04T05:56:38.916" v="129"/>
          <ac:spMkLst>
            <pc:docMk/>
            <pc:sldMk cId="2812956067" sldId="272"/>
            <ac:spMk id="9" creationId="{736F0DFD-0954-464F-BF12-DD2E6F6E0380}"/>
          </ac:spMkLst>
        </pc:spChg>
        <pc:picChg chg="add mod ord">
          <ac:chgData name="Nischitha S" userId="S::nischithas@bgsit.ac.in::85d12a96-7980-4793-a301-65549345a755" providerId="AD" clId="Web-{8686F2A5-799D-448D-A823-607AFB51D854}" dt="2021-05-04T05:56:38.916" v="129"/>
          <ac:picMkLst>
            <pc:docMk/>
            <pc:sldMk cId="2812956067" sldId="272"/>
            <ac:picMk id="4" creationId="{252759E3-56DC-47ED-8456-653D58334B38}"/>
          </ac:picMkLst>
        </pc:picChg>
      </pc:sldChg>
      <pc:sldChg chg="addSp delSp modSp new mod setBg">
        <pc:chgData name="Nischitha S" userId="S::nischithas@bgsit.ac.in::85d12a96-7980-4793-a301-65549345a755" providerId="AD" clId="Web-{8686F2A5-799D-448D-A823-607AFB51D854}" dt="2021-05-04T05:56:59.119" v="131"/>
        <pc:sldMkLst>
          <pc:docMk/>
          <pc:sldMk cId="1805811174" sldId="273"/>
        </pc:sldMkLst>
        <pc:spChg chg="del">
          <ac:chgData name="Nischitha S" userId="S::nischithas@bgsit.ac.in::85d12a96-7980-4793-a301-65549345a755" providerId="AD" clId="Web-{8686F2A5-799D-448D-A823-607AFB51D854}" dt="2021-05-04T05:56:59.119" v="131"/>
          <ac:spMkLst>
            <pc:docMk/>
            <pc:sldMk cId="1805811174" sldId="273"/>
            <ac:spMk id="2" creationId="{30A278BE-76EA-4923-B867-9CB9EFFF131E}"/>
          </ac:spMkLst>
        </pc:spChg>
        <pc:spChg chg="del">
          <ac:chgData name="Nischitha S" userId="S::nischithas@bgsit.ac.in::85d12a96-7980-4793-a301-65549345a755" providerId="AD" clId="Web-{8686F2A5-799D-448D-A823-607AFB51D854}" dt="2021-05-04T05:56:55.947" v="130"/>
          <ac:spMkLst>
            <pc:docMk/>
            <pc:sldMk cId="1805811174" sldId="273"/>
            <ac:spMk id="3" creationId="{1A3FB0DD-6DC4-4C6F-A5A5-0C2278F85F96}"/>
          </ac:spMkLst>
        </pc:spChg>
        <pc:spChg chg="add">
          <ac:chgData name="Nischitha S" userId="S::nischithas@bgsit.ac.in::85d12a96-7980-4793-a301-65549345a755" providerId="AD" clId="Web-{8686F2A5-799D-448D-A823-607AFB51D854}" dt="2021-05-04T05:56:59.119" v="131"/>
          <ac:spMkLst>
            <pc:docMk/>
            <pc:sldMk cId="1805811174" sldId="273"/>
            <ac:spMk id="9" creationId="{736F0DFD-0954-464F-BF12-DD2E6F6E0380}"/>
          </ac:spMkLst>
        </pc:spChg>
        <pc:picChg chg="add mod ord">
          <ac:chgData name="Nischitha S" userId="S::nischithas@bgsit.ac.in::85d12a96-7980-4793-a301-65549345a755" providerId="AD" clId="Web-{8686F2A5-799D-448D-A823-607AFB51D854}" dt="2021-05-04T05:56:59.119" v="131"/>
          <ac:picMkLst>
            <pc:docMk/>
            <pc:sldMk cId="1805811174" sldId="273"/>
            <ac:picMk id="4" creationId="{2F1EF297-2900-4018-B4F0-007569FA13E1}"/>
          </ac:picMkLst>
        </pc:picChg>
      </pc:sldChg>
      <pc:sldChg chg="addSp delSp modSp new mod setBg">
        <pc:chgData name="Nischitha S" userId="S::nischithas@bgsit.ac.in::85d12a96-7980-4793-a301-65549345a755" providerId="AD" clId="Web-{8686F2A5-799D-448D-A823-607AFB51D854}" dt="2021-05-04T05:57:28.134" v="135"/>
        <pc:sldMkLst>
          <pc:docMk/>
          <pc:sldMk cId="29965376" sldId="274"/>
        </pc:sldMkLst>
        <pc:spChg chg="add del">
          <ac:chgData name="Nischitha S" userId="S::nischithas@bgsit.ac.in::85d12a96-7980-4793-a301-65549345a755" providerId="AD" clId="Web-{8686F2A5-799D-448D-A823-607AFB51D854}" dt="2021-05-04T05:57:28.134" v="135"/>
          <ac:spMkLst>
            <pc:docMk/>
            <pc:sldMk cId="29965376" sldId="274"/>
            <ac:spMk id="2" creationId="{CE116AEF-4F38-4E5B-A7C8-94ABCC008FC3}"/>
          </ac:spMkLst>
        </pc:spChg>
        <pc:spChg chg="del">
          <ac:chgData name="Nischitha S" userId="S::nischithas@bgsit.ac.in::85d12a96-7980-4793-a301-65549345a755" providerId="AD" clId="Web-{8686F2A5-799D-448D-A823-607AFB51D854}" dt="2021-05-04T05:57:21.150" v="132"/>
          <ac:spMkLst>
            <pc:docMk/>
            <pc:sldMk cId="29965376" sldId="274"/>
            <ac:spMk id="3" creationId="{DE910CBA-227B-4E19-BAD5-D39004E35F30}"/>
          </ac:spMkLst>
        </pc:spChg>
        <pc:spChg chg="add">
          <ac:chgData name="Nischitha S" userId="S::nischithas@bgsit.ac.in::85d12a96-7980-4793-a301-65549345a755" providerId="AD" clId="Web-{8686F2A5-799D-448D-A823-607AFB51D854}" dt="2021-05-04T05:57:28.134" v="135"/>
          <ac:spMkLst>
            <pc:docMk/>
            <pc:sldMk cId="29965376" sldId="274"/>
            <ac:spMk id="9" creationId="{736F0DFD-0954-464F-BF12-DD2E6F6E0380}"/>
          </ac:spMkLst>
        </pc:spChg>
        <pc:picChg chg="add mod ord">
          <ac:chgData name="Nischitha S" userId="S::nischithas@bgsit.ac.in::85d12a96-7980-4793-a301-65549345a755" providerId="AD" clId="Web-{8686F2A5-799D-448D-A823-607AFB51D854}" dt="2021-05-04T05:57:28.134" v="135"/>
          <ac:picMkLst>
            <pc:docMk/>
            <pc:sldMk cId="29965376" sldId="274"/>
            <ac:picMk id="4" creationId="{3C52977D-5493-44D8-86F7-D619C98BFE2C}"/>
          </ac:picMkLst>
        </pc:picChg>
      </pc:sldChg>
      <pc:sldChg chg="addSp delSp modSp new mod setBg">
        <pc:chgData name="Nischitha S" userId="S::nischithas@bgsit.ac.in::85d12a96-7980-4793-a301-65549345a755" providerId="AD" clId="Web-{8686F2A5-799D-448D-A823-607AFB51D854}" dt="2021-05-04T05:58:38.900" v="152"/>
        <pc:sldMkLst>
          <pc:docMk/>
          <pc:sldMk cId="2327990372" sldId="275"/>
        </pc:sldMkLst>
        <pc:spChg chg="mod">
          <ac:chgData name="Nischitha S" userId="S::nischithas@bgsit.ac.in::85d12a96-7980-4793-a301-65549345a755" providerId="AD" clId="Web-{8686F2A5-799D-448D-A823-607AFB51D854}" dt="2021-05-04T05:58:38.900" v="152"/>
          <ac:spMkLst>
            <pc:docMk/>
            <pc:sldMk cId="2327990372" sldId="275"/>
            <ac:spMk id="2" creationId="{4773BF52-21B6-4346-B66E-2069D1619139}"/>
          </ac:spMkLst>
        </pc:spChg>
        <pc:spChg chg="del">
          <ac:chgData name="Nischitha S" userId="S::nischithas@bgsit.ac.in::85d12a96-7980-4793-a301-65549345a755" providerId="AD" clId="Web-{8686F2A5-799D-448D-A823-607AFB51D854}" dt="2021-05-04T05:57:50.650" v="136"/>
          <ac:spMkLst>
            <pc:docMk/>
            <pc:sldMk cId="2327990372" sldId="275"/>
            <ac:spMk id="3" creationId="{0D71B6C8-0633-49D3-95DA-C16C6755D346}"/>
          </ac:spMkLst>
        </pc:spChg>
        <pc:spChg chg="add">
          <ac:chgData name="Nischitha S" userId="S::nischithas@bgsit.ac.in::85d12a96-7980-4793-a301-65549345a755" providerId="AD" clId="Web-{8686F2A5-799D-448D-A823-607AFB51D854}" dt="2021-05-04T05:58:38.900" v="152"/>
          <ac:spMkLst>
            <pc:docMk/>
            <pc:sldMk cId="2327990372" sldId="275"/>
            <ac:spMk id="9" creationId="{0D57E7FA-E8FC-45AC-868F-CDC8144939D6}"/>
          </ac:spMkLst>
        </pc:spChg>
        <pc:spChg chg="add">
          <ac:chgData name="Nischitha S" userId="S::nischithas@bgsit.ac.in::85d12a96-7980-4793-a301-65549345a755" providerId="AD" clId="Web-{8686F2A5-799D-448D-A823-607AFB51D854}" dt="2021-05-04T05:58:38.900" v="152"/>
          <ac:spMkLst>
            <pc:docMk/>
            <pc:sldMk cId="2327990372" sldId="275"/>
            <ac:spMk id="11" creationId="{F269BDC9-F5DC-4A16-9583-2F8CE418465E}"/>
          </ac:spMkLst>
        </pc:spChg>
        <pc:picChg chg="add mod ord">
          <ac:chgData name="Nischitha S" userId="S::nischithas@bgsit.ac.in::85d12a96-7980-4793-a301-65549345a755" providerId="AD" clId="Web-{8686F2A5-799D-448D-A823-607AFB51D854}" dt="2021-05-04T05:58:38.900" v="152"/>
          <ac:picMkLst>
            <pc:docMk/>
            <pc:sldMk cId="2327990372" sldId="275"/>
            <ac:picMk id="4" creationId="{8B09FB3A-C65B-4431-814D-440C6607FB4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61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93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9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26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86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9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0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07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5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0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2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r>
              <a:rPr lang="en-US" dirty="0"/>
              <a:t>INTERNET OF THINGS  (18EC64)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MODULE-1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140809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NISCHITHA s</a:t>
            </a:r>
          </a:p>
          <a:p>
            <a:r>
              <a:rPr lang="en-US" dirty="0"/>
              <a:t>ASSISTANT PROFESSOR,</a:t>
            </a:r>
          </a:p>
          <a:p>
            <a:r>
              <a:rPr lang="en-US" dirty="0"/>
              <a:t>Dept. Of e and c</a:t>
            </a:r>
          </a:p>
        </p:txBody>
      </p:sp>
      <p:pic>
        <p:nvPicPr>
          <p:cNvPr id="6" name="Picture 3" descr="Abstract background of gold dots against black">
            <a:extLst>
              <a:ext uri="{FF2B5EF4-FFF2-40B4-BE49-F238E27FC236}">
                <a16:creationId xmlns:a16="http://schemas.microsoft.com/office/drawing/2014/main" id="{E373C3C4-6F18-45C2-9E6B-EB8D7A766A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48" r="22343" b="-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D80F1-87B2-4256-8312-FD670B607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IOT Challenges </a:t>
            </a: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911E50BE-ED17-4FE7-B085-CAC2A9B4B6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2140" y="1348920"/>
            <a:ext cx="9867719" cy="4752795"/>
          </a:xfrm>
        </p:spPr>
      </p:pic>
    </p:spTree>
    <p:extLst>
      <p:ext uri="{BB962C8B-B14F-4D97-AF65-F5344CB8AC3E}">
        <p14:creationId xmlns:p14="http://schemas.microsoft.com/office/powerpoint/2010/main" val="738317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FCA2-0496-4BD7-911D-72D5DB8C7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IOT Challenges Continued...</a:t>
            </a:r>
          </a:p>
        </p:txBody>
      </p:sp>
      <p:pic>
        <p:nvPicPr>
          <p:cNvPr id="4" name="Picture 4" descr="A picture containing text, newspaper, screenshot, document&#10;&#10;Description automatically generated">
            <a:extLst>
              <a:ext uri="{FF2B5EF4-FFF2-40B4-BE49-F238E27FC236}">
                <a16:creationId xmlns:a16="http://schemas.microsoft.com/office/drawing/2014/main" id="{BE12C677-D02D-4A6B-967B-AF983A976A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0492"/>
          <a:stretch/>
        </p:blipFill>
        <p:spPr>
          <a:xfrm>
            <a:off x="1229579" y="1609114"/>
            <a:ext cx="9244012" cy="4340060"/>
          </a:xfrm>
        </p:spPr>
      </p:pic>
    </p:spTree>
    <p:extLst>
      <p:ext uri="{BB962C8B-B14F-4D97-AF65-F5344CB8AC3E}">
        <p14:creationId xmlns:p14="http://schemas.microsoft.com/office/powerpoint/2010/main" val="516106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A0519-DA11-42EF-A899-1E1D53D54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 Network Architecture and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0043F-8EE7-4254-ACF0-B6558E2FF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Unique challenges by IOT networks 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Drivers Behind New Network Architectures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Comparing IoT Architectures.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A Simplified IoT Architecture</a:t>
            </a:r>
          </a:p>
          <a:p>
            <a:r>
              <a:rPr lang="en-US" dirty="0">
                <a:ea typeface="+mn-lt"/>
                <a:cs typeface="+mn-lt"/>
              </a:rPr>
              <a:t> The Core IoT Functional Stack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IoT Data Management and Compute Stack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550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7456A-EA09-4BBA-AF5F-6950C8925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Drivers behind new Network Architectures</a:t>
            </a:r>
          </a:p>
        </p:txBody>
      </p:sp>
      <p:pic>
        <p:nvPicPr>
          <p:cNvPr id="4" name="Picture 4" descr="A picture containing text, newspaper, screenshot, document&#10;&#10;Description automatically generated">
            <a:extLst>
              <a:ext uri="{FF2B5EF4-FFF2-40B4-BE49-F238E27FC236}">
                <a16:creationId xmlns:a16="http://schemas.microsoft.com/office/drawing/2014/main" id="{525DC666-A064-4743-BBB2-0EB3290533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1894" y="1724133"/>
            <a:ext cx="9001231" cy="4749991"/>
          </a:xfrm>
        </p:spPr>
      </p:pic>
    </p:spTree>
    <p:extLst>
      <p:ext uri="{BB962C8B-B14F-4D97-AF65-F5344CB8AC3E}">
        <p14:creationId xmlns:p14="http://schemas.microsoft.com/office/powerpoint/2010/main" val="1991789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 picture containing text, newspaper, screenshot, document&#10;&#10;Description automatically generated">
            <a:extLst>
              <a:ext uri="{FF2B5EF4-FFF2-40B4-BE49-F238E27FC236}">
                <a16:creationId xmlns:a16="http://schemas.microsoft.com/office/drawing/2014/main" id="{CF31A3DF-BFD0-4B6F-BD16-776D01BE6A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0140" y="643468"/>
            <a:ext cx="884296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44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2CB9F-8A3B-43DB-A1CB-F5F04379E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Architectures: one M2M IOT Architecture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427AFBCE-106E-4056-AA99-23E48FAE6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3137" y="2220277"/>
            <a:ext cx="7705725" cy="3743325"/>
          </a:xfrm>
        </p:spPr>
      </p:pic>
    </p:spTree>
    <p:extLst>
      <p:ext uri="{BB962C8B-B14F-4D97-AF65-F5344CB8AC3E}">
        <p14:creationId xmlns:p14="http://schemas.microsoft.com/office/powerpoint/2010/main" val="2964055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22926-C88D-46B8-A343-F1B669B18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ea typeface="+mj-lt"/>
                <a:cs typeface="+mj-lt"/>
              </a:rPr>
              <a:t>The IoT World Forum (</a:t>
            </a:r>
            <a:r>
              <a:rPr lang="en-US" i="0" dirty="0" err="1">
                <a:ea typeface="+mj-lt"/>
                <a:cs typeface="+mj-lt"/>
              </a:rPr>
              <a:t>IoTWF</a:t>
            </a:r>
            <a:r>
              <a:rPr lang="en-US" i="0" dirty="0">
                <a:ea typeface="+mj-lt"/>
                <a:cs typeface="+mj-lt"/>
              </a:rPr>
              <a:t>) Standardized Architecture</a:t>
            </a:r>
            <a:endParaRPr lang="en-US" dirty="0"/>
          </a:p>
        </p:txBody>
      </p: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5F88781E-1F8C-4DE6-A584-4961B9E14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8146" y="1673578"/>
            <a:ext cx="8544463" cy="4649817"/>
          </a:xfrm>
        </p:spPr>
      </p:pic>
    </p:spTree>
    <p:extLst>
      <p:ext uri="{BB962C8B-B14F-4D97-AF65-F5344CB8AC3E}">
        <p14:creationId xmlns:p14="http://schemas.microsoft.com/office/powerpoint/2010/main" val="224462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52759E3-56DC-47ED-8456-653D58334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4710" y="1238751"/>
            <a:ext cx="9173823" cy="438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56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Diagram, timeline&#10;&#10;Description automatically generated">
            <a:extLst>
              <a:ext uri="{FF2B5EF4-FFF2-40B4-BE49-F238E27FC236}">
                <a16:creationId xmlns:a16="http://schemas.microsoft.com/office/drawing/2014/main" id="{2F1EF297-2900-4018-B4F0-007569FA13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2965" y="643468"/>
            <a:ext cx="863731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11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3C52977D-5493-44D8-86F7-D619C98BF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4710" y="688321"/>
            <a:ext cx="9173823" cy="548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A0FD627-D6DF-4ED8-8AFA-C1A9B57AF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FD594F-1A69-4F1D-A5C2-A199AB639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CE6D8360-2DE7-4E5F-8612-6BBFB5654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396758 w 12192000"/>
              <a:gd name="connsiteY0" fmla="*/ 1 h 6858000"/>
              <a:gd name="connsiteX1" fmla="*/ 5392866 w 12192000"/>
              <a:gd name="connsiteY1" fmla="*/ 1224 h 6858000"/>
              <a:gd name="connsiteX2" fmla="*/ 5281815 w 12192000"/>
              <a:gd name="connsiteY2" fmla="*/ 33229 h 6858000"/>
              <a:gd name="connsiteX3" fmla="*/ 5060816 w 12192000"/>
              <a:gd name="connsiteY3" fmla="*/ 130134 h 6858000"/>
              <a:gd name="connsiteX4" fmla="*/ 5019170 w 12192000"/>
              <a:gd name="connsiteY4" fmla="*/ 170109 h 6858000"/>
              <a:gd name="connsiteX5" fmla="*/ 4674779 w 12192000"/>
              <a:gd name="connsiteY5" fmla="*/ 431470 h 6858000"/>
              <a:gd name="connsiteX6" fmla="*/ 4740661 w 12192000"/>
              <a:gd name="connsiteY6" fmla="*/ 486881 h 6858000"/>
              <a:gd name="connsiteX7" fmla="*/ 4618372 w 12192000"/>
              <a:gd name="connsiteY7" fmla="*/ 553170 h 6858000"/>
              <a:gd name="connsiteX8" fmla="*/ 4590828 w 12192000"/>
              <a:gd name="connsiteY8" fmla="*/ 581002 h 6858000"/>
              <a:gd name="connsiteX9" fmla="*/ 4614185 w 12192000"/>
              <a:gd name="connsiteY9" fmla="*/ 614399 h 6858000"/>
              <a:gd name="connsiteX10" fmla="*/ 4664862 w 12192000"/>
              <a:gd name="connsiteY10" fmla="*/ 637676 h 6858000"/>
              <a:gd name="connsiteX11" fmla="*/ 4732066 w 12192000"/>
              <a:gd name="connsiteY11" fmla="*/ 696627 h 6858000"/>
              <a:gd name="connsiteX12" fmla="*/ 4729423 w 12192000"/>
              <a:gd name="connsiteY12" fmla="*/ 742676 h 6858000"/>
              <a:gd name="connsiteX13" fmla="*/ 4689540 w 12192000"/>
              <a:gd name="connsiteY13" fmla="*/ 826170 h 6858000"/>
              <a:gd name="connsiteX14" fmla="*/ 4749475 w 12192000"/>
              <a:gd name="connsiteY14" fmla="*/ 913459 h 6858000"/>
              <a:gd name="connsiteX15" fmla="*/ 4780322 w 12192000"/>
              <a:gd name="connsiteY15" fmla="*/ 939266 h 6858000"/>
              <a:gd name="connsiteX16" fmla="*/ 4720828 w 12192000"/>
              <a:gd name="connsiteY16" fmla="*/ 948121 h 6858000"/>
              <a:gd name="connsiteX17" fmla="*/ 4700119 w 12192000"/>
              <a:gd name="connsiteY17" fmla="*/ 984555 h 6858000"/>
              <a:gd name="connsiteX18" fmla="*/ 4690862 w 12192000"/>
              <a:gd name="connsiteY18" fmla="*/ 1002773 h 6858000"/>
              <a:gd name="connsiteX19" fmla="*/ 4634676 w 12192000"/>
              <a:gd name="connsiteY19" fmla="*/ 1116881 h 6858000"/>
              <a:gd name="connsiteX20" fmla="*/ 4644152 w 12192000"/>
              <a:gd name="connsiteY20" fmla="*/ 1148759 h 6858000"/>
              <a:gd name="connsiteX21" fmla="*/ 4737797 w 12192000"/>
              <a:gd name="connsiteY21" fmla="*/ 1302845 h 6858000"/>
              <a:gd name="connsiteX22" fmla="*/ 4638204 w 12192000"/>
              <a:gd name="connsiteY22" fmla="*/ 1345856 h 6858000"/>
              <a:gd name="connsiteX23" fmla="*/ 4632253 w 12192000"/>
              <a:gd name="connsiteY23" fmla="*/ 1418723 h 6858000"/>
              <a:gd name="connsiteX24" fmla="*/ 4581575 w 12192000"/>
              <a:gd name="connsiteY24" fmla="*/ 1500193 h 6858000"/>
              <a:gd name="connsiteX25" fmla="*/ 4470084 w 12192000"/>
              <a:gd name="connsiteY25" fmla="*/ 1614809 h 6858000"/>
              <a:gd name="connsiteX26" fmla="*/ 4406845 w 12192000"/>
              <a:gd name="connsiteY26" fmla="*/ 1691724 h 6858000"/>
              <a:gd name="connsiteX27" fmla="*/ 4515913 w 12192000"/>
              <a:gd name="connsiteY27" fmla="*/ 1712216 h 6858000"/>
              <a:gd name="connsiteX28" fmla="*/ 4532879 w 12192000"/>
              <a:gd name="connsiteY28" fmla="*/ 1724109 h 6858000"/>
              <a:gd name="connsiteX29" fmla="*/ 4519880 w 12192000"/>
              <a:gd name="connsiteY29" fmla="*/ 1764590 h 6858000"/>
              <a:gd name="connsiteX30" fmla="*/ 4502473 w 12192000"/>
              <a:gd name="connsiteY30" fmla="*/ 1804822 h 6858000"/>
              <a:gd name="connsiteX31" fmla="*/ 4514592 w 12192000"/>
              <a:gd name="connsiteY31" fmla="*/ 1836447 h 6858000"/>
              <a:gd name="connsiteX32" fmla="*/ 4599644 w 12192000"/>
              <a:gd name="connsiteY32" fmla="*/ 1973327 h 6858000"/>
              <a:gd name="connsiteX33" fmla="*/ 4669490 w 12192000"/>
              <a:gd name="connsiteY33" fmla="*/ 2027723 h 6858000"/>
              <a:gd name="connsiteX34" fmla="*/ 4828575 w 12192000"/>
              <a:gd name="connsiteY34" fmla="*/ 2274916 h 6858000"/>
              <a:gd name="connsiteX35" fmla="*/ 4878593 w 12192000"/>
              <a:gd name="connsiteY35" fmla="*/ 2355120 h 6858000"/>
              <a:gd name="connsiteX36" fmla="*/ 4841575 w 12192000"/>
              <a:gd name="connsiteY36" fmla="*/ 2383457 h 6858000"/>
              <a:gd name="connsiteX37" fmla="*/ 4912527 w 12192000"/>
              <a:gd name="connsiteY37" fmla="*/ 2467458 h 6858000"/>
              <a:gd name="connsiteX38" fmla="*/ 4996035 w 12192000"/>
              <a:gd name="connsiteY38" fmla="*/ 2560819 h 6858000"/>
              <a:gd name="connsiteX39" fmla="*/ 5017848 w 12192000"/>
              <a:gd name="connsiteY39" fmla="*/ 2585616 h 6858000"/>
              <a:gd name="connsiteX40" fmla="*/ 6739364 w 12192000"/>
              <a:gd name="connsiteY40" fmla="*/ 3418023 h 6858000"/>
              <a:gd name="connsiteX41" fmla="*/ 7193263 w 12192000"/>
              <a:gd name="connsiteY41" fmla="*/ 3295312 h 6858000"/>
              <a:gd name="connsiteX42" fmla="*/ 7372843 w 12192000"/>
              <a:gd name="connsiteY42" fmla="*/ 3199928 h 6858000"/>
              <a:gd name="connsiteX43" fmla="*/ 7602877 w 12192000"/>
              <a:gd name="connsiteY43" fmla="*/ 3046855 h 6858000"/>
              <a:gd name="connsiteX44" fmla="*/ 7848777 w 12192000"/>
              <a:gd name="connsiteY44" fmla="*/ 2923638 h 6858000"/>
              <a:gd name="connsiteX45" fmla="*/ 7932507 w 12192000"/>
              <a:gd name="connsiteY45" fmla="*/ 2810795 h 6858000"/>
              <a:gd name="connsiteX46" fmla="*/ 7961812 w 12192000"/>
              <a:gd name="connsiteY46" fmla="*/ 2779170 h 6858000"/>
              <a:gd name="connsiteX47" fmla="*/ 8035185 w 12192000"/>
              <a:gd name="connsiteY47" fmla="*/ 2737927 h 6858000"/>
              <a:gd name="connsiteX48" fmla="*/ 8163202 w 12192000"/>
              <a:gd name="connsiteY48" fmla="*/ 2648867 h 6858000"/>
              <a:gd name="connsiteX49" fmla="*/ 8116270 w 12192000"/>
              <a:gd name="connsiteY49" fmla="*/ 2628626 h 6858000"/>
              <a:gd name="connsiteX50" fmla="*/ 7981202 w 12192000"/>
              <a:gd name="connsiteY50" fmla="*/ 2682518 h 6858000"/>
              <a:gd name="connsiteX51" fmla="*/ 7882928 w 12192000"/>
              <a:gd name="connsiteY51" fmla="*/ 2696938 h 6858000"/>
              <a:gd name="connsiteX52" fmla="*/ 8021303 w 12192000"/>
              <a:gd name="connsiteY52" fmla="*/ 2602820 h 6858000"/>
              <a:gd name="connsiteX53" fmla="*/ 8155270 w 12192000"/>
              <a:gd name="connsiteY53" fmla="*/ 2480361 h 6858000"/>
              <a:gd name="connsiteX54" fmla="*/ 8051930 w 12192000"/>
              <a:gd name="connsiteY54" fmla="*/ 2503891 h 6858000"/>
              <a:gd name="connsiteX55" fmla="*/ 8047523 w 12192000"/>
              <a:gd name="connsiteY55" fmla="*/ 2487445 h 6858000"/>
              <a:gd name="connsiteX56" fmla="*/ 8136981 w 12192000"/>
              <a:gd name="connsiteY56" fmla="*/ 2341711 h 6858000"/>
              <a:gd name="connsiteX57" fmla="*/ 8181271 w 12192000"/>
              <a:gd name="connsiteY57" fmla="*/ 2283012 h 6858000"/>
              <a:gd name="connsiteX58" fmla="*/ 8380457 w 12192000"/>
              <a:gd name="connsiteY58" fmla="*/ 2106158 h 6858000"/>
              <a:gd name="connsiteX59" fmla="*/ 8191404 w 12192000"/>
              <a:gd name="connsiteY59" fmla="*/ 2185098 h 6858000"/>
              <a:gd name="connsiteX60" fmla="*/ 8386627 w 12192000"/>
              <a:gd name="connsiteY60" fmla="*/ 2013048 h 6858000"/>
              <a:gd name="connsiteX61" fmla="*/ 8481372 w 12192000"/>
              <a:gd name="connsiteY61" fmla="*/ 1949543 h 6858000"/>
              <a:gd name="connsiteX62" fmla="*/ 8505390 w 12192000"/>
              <a:gd name="connsiteY62" fmla="*/ 1912097 h 6858000"/>
              <a:gd name="connsiteX63" fmla="*/ 8463305 w 12192000"/>
              <a:gd name="connsiteY63" fmla="*/ 1904000 h 6858000"/>
              <a:gd name="connsiteX64" fmla="*/ 8334185 w 12192000"/>
              <a:gd name="connsiteY64" fmla="*/ 1918424 h 6858000"/>
              <a:gd name="connsiteX65" fmla="*/ 8493491 w 12192000"/>
              <a:gd name="connsiteY65" fmla="*/ 1802796 h 6858000"/>
              <a:gd name="connsiteX66" fmla="*/ 8374066 w 12192000"/>
              <a:gd name="connsiteY66" fmla="*/ 1820506 h 6858000"/>
              <a:gd name="connsiteX67" fmla="*/ 8339694 w 12192000"/>
              <a:gd name="connsiteY67" fmla="*/ 1774964 h 6858000"/>
              <a:gd name="connsiteX68" fmla="*/ 8284168 w 12192000"/>
              <a:gd name="connsiteY68" fmla="*/ 1701338 h 6858000"/>
              <a:gd name="connsiteX69" fmla="*/ 8245831 w 12192000"/>
              <a:gd name="connsiteY69" fmla="*/ 1660350 h 6858000"/>
              <a:gd name="connsiteX70" fmla="*/ 8229745 w 12192000"/>
              <a:gd name="connsiteY70" fmla="*/ 1531315 h 6858000"/>
              <a:gd name="connsiteX71" fmla="*/ 8262796 w 12192000"/>
              <a:gd name="connsiteY71" fmla="*/ 1390134 h 6858000"/>
              <a:gd name="connsiteX72" fmla="*/ 8352254 w 12192000"/>
              <a:gd name="connsiteY72" fmla="*/ 1318785 h 6858000"/>
              <a:gd name="connsiteX73" fmla="*/ 8326473 w 12192000"/>
              <a:gd name="connsiteY73" fmla="*/ 1238579 h 6858000"/>
              <a:gd name="connsiteX74" fmla="*/ 8136099 w 12192000"/>
              <a:gd name="connsiteY74" fmla="*/ 1287158 h 6858000"/>
              <a:gd name="connsiteX75" fmla="*/ 8420998 w 12192000"/>
              <a:gd name="connsiteY75" fmla="*/ 1096134 h 6858000"/>
              <a:gd name="connsiteX76" fmla="*/ 8373186 w 12192000"/>
              <a:gd name="connsiteY76" fmla="*/ 1086520 h 6858000"/>
              <a:gd name="connsiteX77" fmla="*/ 8375169 w 12192000"/>
              <a:gd name="connsiteY77" fmla="*/ 1071592 h 6858000"/>
              <a:gd name="connsiteX78" fmla="*/ 8372084 w 12192000"/>
              <a:gd name="connsiteY78" fmla="*/ 979748 h 6858000"/>
              <a:gd name="connsiteX79" fmla="*/ 8364151 w 12192000"/>
              <a:gd name="connsiteY79" fmla="*/ 937495 h 6858000"/>
              <a:gd name="connsiteX80" fmla="*/ 8376711 w 12192000"/>
              <a:gd name="connsiteY80" fmla="*/ 888916 h 6858000"/>
              <a:gd name="connsiteX81" fmla="*/ 8162981 w 12192000"/>
              <a:gd name="connsiteY81" fmla="*/ 907892 h 6858000"/>
              <a:gd name="connsiteX82" fmla="*/ 8069999 w 12192000"/>
              <a:gd name="connsiteY82" fmla="*/ 896759 h 6858000"/>
              <a:gd name="connsiteX83" fmla="*/ 7907827 w 12192000"/>
              <a:gd name="connsiteY83" fmla="*/ 893724 h 6858000"/>
              <a:gd name="connsiteX84" fmla="*/ 7832692 w 12192000"/>
              <a:gd name="connsiteY84" fmla="*/ 903085 h 6858000"/>
              <a:gd name="connsiteX85" fmla="*/ 7768573 w 12192000"/>
              <a:gd name="connsiteY85" fmla="*/ 890942 h 6858000"/>
              <a:gd name="connsiteX86" fmla="*/ 7830048 w 12192000"/>
              <a:gd name="connsiteY86" fmla="*/ 833761 h 6858000"/>
              <a:gd name="connsiteX87" fmla="*/ 7916642 w 12192000"/>
              <a:gd name="connsiteY87" fmla="*/ 834519 h 6858000"/>
              <a:gd name="connsiteX88" fmla="*/ 7978337 w 12192000"/>
              <a:gd name="connsiteY88" fmla="*/ 797328 h 6858000"/>
              <a:gd name="connsiteX89" fmla="*/ 8037167 w 12192000"/>
              <a:gd name="connsiteY89" fmla="*/ 730024 h 6858000"/>
              <a:gd name="connsiteX90" fmla="*/ 8244728 w 12192000"/>
              <a:gd name="connsiteY90" fmla="*/ 622748 h 6858000"/>
              <a:gd name="connsiteX91" fmla="*/ 8282626 w 12192000"/>
              <a:gd name="connsiteY91" fmla="*/ 582014 h 6858000"/>
              <a:gd name="connsiteX92" fmla="*/ 7689250 w 12192000"/>
              <a:gd name="connsiteY92" fmla="*/ 737616 h 6858000"/>
              <a:gd name="connsiteX93" fmla="*/ 7872573 w 12192000"/>
              <a:gd name="connsiteY93" fmla="*/ 672339 h 6858000"/>
              <a:gd name="connsiteX94" fmla="*/ 7748521 w 12192000"/>
              <a:gd name="connsiteY94" fmla="*/ 684231 h 6858000"/>
              <a:gd name="connsiteX95" fmla="*/ 7679775 w 12192000"/>
              <a:gd name="connsiteY95" fmla="*/ 640460 h 6858000"/>
              <a:gd name="connsiteX96" fmla="*/ 7680657 w 12192000"/>
              <a:gd name="connsiteY96" fmla="*/ 628062 h 6858000"/>
              <a:gd name="connsiteX97" fmla="*/ 7731115 w 12192000"/>
              <a:gd name="connsiteY97" fmla="*/ 587326 h 6858000"/>
              <a:gd name="connsiteX98" fmla="*/ 7760642 w 12192000"/>
              <a:gd name="connsiteY98" fmla="*/ 561014 h 6858000"/>
              <a:gd name="connsiteX99" fmla="*/ 7841505 w 12192000"/>
              <a:gd name="connsiteY99" fmla="*/ 466134 h 6858000"/>
              <a:gd name="connsiteX100" fmla="*/ 7783776 w 12192000"/>
              <a:gd name="connsiteY100" fmla="*/ 456014 h 6858000"/>
              <a:gd name="connsiteX101" fmla="*/ 7762403 w 12192000"/>
              <a:gd name="connsiteY101" fmla="*/ 436279 h 6858000"/>
              <a:gd name="connsiteX102" fmla="*/ 7778488 w 12192000"/>
              <a:gd name="connsiteY102" fmla="*/ 408448 h 6858000"/>
              <a:gd name="connsiteX103" fmla="*/ 7957184 w 12192000"/>
              <a:gd name="connsiteY103" fmla="*/ 322929 h 6858000"/>
              <a:gd name="connsiteX104" fmla="*/ 7971064 w 12192000"/>
              <a:gd name="connsiteY104" fmla="*/ 256639 h 6858000"/>
              <a:gd name="connsiteX105" fmla="*/ 7937572 w 12192000"/>
              <a:gd name="connsiteY105" fmla="*/ 246773 h 6858000"/>
              <a:gd name="connsiteX106" fmla="*/ 7898573 w 12192000"/>
              <a:gd name="connsiteY106" fmla="*/ 251326 h 6858000"/>
              <a:gd name="connsiteX107" fmla="*/ 7929642 w 12192000"/>
              <a:gd name="connsiteY107" fmla="*/ 199206 h 6858000"/>
              <a:gd name="connsiteX108" fmla="*/ 8056117 w 12192000"/>
              <a:gd name="connsiteY108" fmla="*/ 146580 h 6858000"/>
              <a:gd name="connsiteX109" fmla="*/ 8025270 w 12192000"/>
              <a:gd name="connsiteY109" fmla="*/ 98255 h 6858000"/>
              <a:gd name="connsiteX110" fmla="*/ 8167695 w 12192000"/>
              <a:gd name="connsiteY110" fmla="*/ 25407 h 6858000"/>
              <a:gd name="connsiteX111" fmla="*/ 8251347 w 12192000"/>
              <a:gd name="connsiteY111" fmla="*/ 1 h 6858000"/>
              <a:gd name="connsiteX112" fmla="*/ 0 w 12192000"/>
              <a:gd name="connsiteY112" fmla="*/ 0 h 6858000"/>
              <a:gd name="connsiteX113" fmla="*/ 10023511 w 12192000"/>
              <a:gd name="connsiteY113" fmla="*/ 0 h 6858000"/>
              <a:gd name="connsiteX114" fmla="*/ 10081290 w 12192000"/>
              <a:gd name="connsiteY114" fmla="*/ 36752 h 6858000"/>
              <a:gd name="connsiteX115" fmla="*/ 10208104 w 12192000"/>
              <a:gd name="connsiteY115" fmla="*/ 111776 h 6858000"/>
              <a:gd name="connsiteX116" fmla="*/ 9887339 w 12192000"/>
              <a:gd name="connsiteY116" fmla="*/ 194718 h 6858000"/>
              <a:gd name="connsiteX117" fmla="*/ 9575589 w 12192000"/>
              <a:gd name="connsiteY117" fmla="*/ 311942 h 6858000"/>
              <a:gd name="connsiteX118" fmla="*/ 9516842 w 12192000"/>
              <a:gd name="connsiteY118" fmla="*/ 360299 h 6858000"/>
              <a:gd name="connsiteX119" fmla="*/ 9031031 w 12192000"/>
              <a:gd name="connsiteY119" fmla="*/ 676463 h 6858000"/>
              <a:gd name="connsiteX120" fmla="*/ 9123967 w 12192000"/>
              <a:gd name="connsiteY120" fmla="*/ 743493 h 6858000"/>
              <a:gd name="connsiteX121" fmla="*/ 8951461 w 12192000"/>
              <a:gd name="connsiteY121" fmla="*/ 823681 h 6858000"/>
              <a:gd name="connsiteX122" fmla="*/ 8912607 w 12192000"/>
              <a:gd name="connsiteY122" fmla="*/ 857348 h 6858000"/>
              <a:gd name="connsiteX123" fmla="*/ 8945555 w 12192000"/>
              <a:gd name="connsiteY123" fmla="*/ 897749 h 6858000"/>
              <a:gd name="connsiteX124" fmla="*/ 9017042 w 12192000"/>
              <a:gd name="connsiteY124" fmla="*/ 925907 h 6858000"/>
              <a:gd name="connsiteX125" fmla="*/ 9111842 w 12192000"/>
              <a:gd name="connsiteY125" fmla="*/ 997218 h 6858000"/>
              <a:gd name="connsiteX126" fmla="*/ 9108115 w 12192000"/>
              <a:gd name="connsiteY126" fmla="*/ 1052922 h 6858000"/>
              <a:gd name="connsiteX127" fmla="*/ 9051854 w 12192000"/>
              <a:gd name="connsiteY127" fmla="*/ 1153924 h 6858000"/>
              <a:gd name="connsiteX128" fmla="*/ 9136399 w 12192000"/>
              <a:gd name="connsiteY128" fmla="*/ 1259517 h 6858000"/>
              <a:gd name="connsiteX129" fmla="*/ 9179914 w 12192000"/>
              <a:gd name="connsiteY129" fmla="*/ 1290735 h 6858000"/>
              <a:gd name="connsiteX130" fmla="*/ 9095990 w 12192000"/>
              <a:gd name="connsiteY130" fmla="*/ 1301447 h 6858000"/>
              <a:gd name="connsiteX131" fmla="*/ 9066775 w 12192000"/>
              <a:gd name="connsiteY131" fmla="*/ 1345520 h 6858000"/>
              <a:gd name="connsiteX132" fmla="*/ 9053719 w 12192000"/>
              <a:gd name="connsiteY132" fmla="*/ 1367557 h 6858000"/>
              <a:gd name="connsiteX133" fmla="*/ 8974460 w 12192000"/>
              <a:gd name="connsiteY133" fmla="*/ 1505592 h 6858000"/>
              <a:gd name="connsiteX134" fmla="*/ 8987827 w 12192000"/>
              <a:gd name="connsiteY134" fmla="*/ 1544155 h 6858000"/>
              <a:gd name="connsiteX135" fmla="*/ 9119926 w 12192000"/>
              <a:gd name="connsiteY135" fmla="*/ 1730550 h 6858000"/>
              <a:gd name="connsiteX136" fmla="*/ 8979435 w 12192000"/>
              <a:gd name="connsiteY136" fmla="*/ 1782580 h 6858000"/>
              <a:gd name="connsiteX137" fmla="*/ 8971042 w 12192000"/>
              <a:gd name="connsiteY137" fmla="*/ 1870725 h 6858000"/>
              <a:gd name="connsiteX138" fmla="*/ 8899553 w 12192000"/>
              <a:gd name="connsiteY138" fmla="*/ 1969279 h 6858000"/>
              <a:gd name="connsiteX139" fmla="*/ 8742279 w 12192000"/>
              <a:gd name="connsiteY139" fmla="*/ 2107927 h 6858000"/>
              <a:gd name="connsiteX140" fmla="*/ 8653074 w 12192000"/>
              <a:gd name="connsiteY140" fmla="*/ 2200970 h 6858000"/>
              <a:gd name="connsiteX141" fmla="*/ 8806929 w 12192000"/>
              <a:gd name="connsiteY141" fmla="*/ 2225759 h 6858000"/>
              <a:gd name="connsiteX142" fmla="*/ 8830862 w 12192000"/>
              <a:gd name="connsiteY142" fmla="*/ 2240145 h 6858000"/>
              <a:gd name="connsiteX143" fmla="*/ 8812524 w 12192000"/>
              <a:gd name="connsiteY143" fmla="*/ 2289115 h 6858000"/>
              <a:gd name="connsiteX144" fmla="*/ 8787969 w 12192000"/>
              <a:gd name="connsiteY144" fmla="*/ 2337782 h 6858000"/>
              <a:gd name="connsiteX145" fmla="*/ 8805064 w 12192000"/>
              <a:gd name="connsiteY145" fmla="*/ 2376038 h 6858000"/>
              <a:gd name="connsiteX146" fmla="*/ 8925043 w 12192000"/>
              <a:gd name="connsiteY146" fmla="*/ 2541620 h 6858000"/>
              <a:gd name="connsiteX147" fmla="*/ 9023571 w 12192000"/>
              <a:gd name="connsiteY147" fmla="*/ 2607422 h 6858000"/>
              <a:gd name="connsiteX148" fmla="*/ 9247982 w 12192000"/>
              <a:gd name="connsiteY148" fmla="*/ 2906447 h 6858000"/>
              <a:gd name="connsiteX149" fmla="*/ 9318539 w 12192000"/>
              <a:gd name="connsiteY149" fmla="*/ 3003469 h 6858000"/>
              <a:gd name="connsiteX150" fmla="*/ 9266320 w 12192000"/>
              <a:gd name="connsiteY150" fmla="*/ 3037747 h 6858000"/>
              <a:gd name="connsiteX151" fmla="*/ 9366406 w 12192000"/>
              <a:gd name="connsiteY151" fmla="*/ 3139362 h 6858000"/>
              <a:gd name="connsiteX152" fmla="*/ 9484207 w 12192000"/>
              <a:gd name="connsiteY152" fmla="*/ 3252299 h 6858000"/>
              <a:gd name="connsiteX153" fmla="*/ 9514977 w 12192000"/>
              <a:gd name="connsiteY153" fmla="*/ 3282295 h 6858000"/>
              <a:gd name="connsiteX154" fmla="*/ 11943411 w 12192000"/>
              <a:gd name="connsiteY154" fmla="*/ 4289244 h 6858000"/>
              <a:gd name="connsiteX155" fmla="*/ 12108408 w 12192000"/>
              <a:gd name="connsiteY155" fmla="*/ 4273195 h 6858000"/>
              <a:gd name="connsiteX156" fmla="*/ 12192000 w 12192000"/>
              <a:gd name="connsiteY156" fmla="*/ 4256362 h 6858000"/>
              <a:gd name="connsiteX157" fmla="*/ 12192000 w 12192000"/>
              <a:gd name="connsiteY157" fmla="*/ 6858000 h 6858000"/>
              <a:gd name="connsiteX158" fmla="*/ 0 w 12192000"/>
              <a:gd name="connsiteY158" fmla="*/ 6858000 h 6858000"/>
              <a:gd name="connsiteX159" fmla="*/ 0 w 12192000"/>
              <a:gd name="connsiteY159" fmla="*/ 6194880 h 6858000"/>
              <a:gd name="connsiteX160" fmla="*/ 31834 w 12192000"/>
              <a:gd name="connsiteY160" fmla="*/ 6201329 h 6858000"/>
              <a:gd name="connsiteX161" fmla="*/ 247714 w 12192000"/>
              <a:gd name="connsiteY161" fmla="*/ 6222455 h 6858000"/>
              <a:gd name="connsiteX162" fmla="*/ 3425038 w 12192000"/>
              <a:gd name="connsiteY162" fmla="*/ 4896951 h 6858000"/>
              <a:gd name="connsiteX163" fmla="*/ 3465296 w 12192000"/>
              <a:gd name="connsiteY163" fmla="*/ 4857465 h 6858000"/>
              <a:gd name="connsiteX164" fmla="*/ 3619425 w 12192000"/>
              <a:gd name="connsiteY164" fmla="*/ 4708800 h 6858000"/>
              <a:gd name="connsiteX165" fmla="*/ 3750377 w 12192000"/>
              <a:gd name="connsiteY165" fmla="*/ 4575039 h 6858000"/>
              <a:gd name="connsiteX166" fmla="*/ 3682054 w 12192000"/>
              <a:gd name="connsiteY166" fmla="*/ 4529916 h 6858000"/>
              <a:gd name="connsiteX167" fmla="*/ 3774370 w 12192000"/>
              <a:gd name="connsiteY167" fmla="*/ 4402201 h 6858000"/>
              <a:gd name="connsiteX168" fmla="*/ 4067986 w 12192000"/>
              <a:gd name="connsiteY168" fmla="*/ 4008578 h 6858000"/>
              <a:gd name="connsiteX169" fmla="*/ 4196899 w 12192000"/>
              <a:gd name="connsiteY169" fmla="*/ 3921958 h 6858000"/>
              <a:gd name="connsiteX170" fmla="*/ 4353877 w 12192000"/>
              <a:gd name="connsiteY170" fmla="*/ 3703994 h 6858000"/>
              <a:gd name="connsiteX171" fmla="*/ 4376244 w 12192000"/>
              <a:gd name="connsiteY171" fmla="*/ 3653635 h 6858000"/>
              <a:gd name="connsiteX172" fmla="*/ 4344116 w 12192000"/>
              <a:gd name="connsiteY172" fmla="*/ 3589571 h 6858000"/>
              <a:gd name="connsiteX173" fmla="*/ 4320122 w 12192000"/>
              <a:gd name="connsiteY173" fmla="*/ 3525109 h 6858000"/>
              <a:gd name="connsiteX174" fmla="*/ 4351436 w 12192000"/>
              <a:gd name="connsiteY174" fmla="*/ 3506172 h 6858000"/>
              <a:gd name="connsiteX175" fmla="*/ 4552738 w 12192000"/>
              <a:gd name="connsiteY175" fmla="*/ 3473540 h 6858000"/>
              <a:gd name="connsiteX176" fmla="*/ 4436023 w 12192000"/>
              <a:gd name="connsiteY176" fmla="*/ 3351063 h 6858000"/>
              <a:gd name="connsiteX177" fmla="*/ 4230249 w 12192000"/>
              <a:gd name="connsiteY177" fmla="*/ 3168552 h 6858000"/>
              <a:gd name="connsiteX178" fmla="*/ 4136714 w 12192000"/>
              <a:gd name="connsiteY178" fmla="*/ 3038821 h 6858000"/>
              <a:gd name="connsiteX179" fmla="*/ 4125732 w 12192000"/>
              <a:gd name="connsiteY179" fmla="*/ 2922790 h 6858000"/>
              <a:gd name="connsiteX180" fmla="*/ 3941916 w 12192000"/>
              <a:gd name="connsiteY180" fmla="*/ 2854300 h 6858000"/>
              <a:gd name="connsiteX181" fmla="*/ 4114752 w 12192000"/>
              <a:gd name="connsiteY181" fmla="*/ 2608938 h 6858000"/>
              <a:gd name="connsiteX182" fmla="*/ 4132241 w 12192000"/>
              <a:gd name="connsiteY182" fmla="*/ 2558175 h 6858000"/>
              <a:gd name="connsiteX183" fmla="*/ 4028540 w 12192000"/>
              <a:gd name="connsiteY183" fmla="*/ 2376472 h 6858000"/>
              <a:gd name="connsiteX184" fmla="*/ 4011458 w 12192000"/>
              <a:gd name="connsiteY184" fmla="*/ 2347463 h 6858000"/>
              <a:gd name="connsiteX185" fmla="*/ 3973233 w 12192000"/>
              <a:gd name="connsiteY185" fmla="*/ 2289447 h 6858000"/>
              <a:gd name="connsiteX186" fmla="*/ 3863429 w 12192000"/>
              <a:gd name="connsiteY186" fmla="*/ 2275346 h 6858000"/>
              <a:gd name="connsiteX187" fmla="*/ 3920363 w 12192000"/>
              <a:gd name="connsiteY187" fmla="*/ 2234252 h 6858000"/>
              <a:gd name="connsiteX188" fmla="*/ 4030981 w 12192000"/>
              <a:gd name="connsiteY188" fmla="*/ 2095254 h 6858000"/>
              <a:gd name="connsiteX189" fmla="*/ 3957370 w 12192000"/>
              <a:gd name="connsiteY189" fmla="*/ 1962300 h 6858000"/>
              <a:gd name="connsiteX190" fmla="*/ 3952493 w 12192000"/>
              <a:gd name="connsiteY190" fmla="*/ 1888974 h 6858000"/>
              <a:gd name="connsiteX191" fmla="*/ 4076527 w 12192000"/>
              <a:gd name="connsiteY191" fmla="*/ 1795102 h 6858000"/>
              <a:gd name="connsiteX192" fmla="*/ 4170061 w 12192000"/>
              <a:gd name="connsiteY192" fmla="*/ 1758036 h 6858000"/>
              <a:gd name="connsiteX193" fmla="*/ 4213168 w 12192000"/>
              <a:gd name="connsiteY193" fmla="*/ 1704855 h 6858000"/>
              <a:gd name="connsiteX194" fmla="*/ 4162334 w 12192000"/>
              <a:gd name="connsiteY194" fmla="*/ 1660537 h 6858000"/>
              <a:gd name="connsiteX195" fmla="*/ 3936629 w 12192000"/>
              <a:gd name="connsiteY195" fmla="*/ 1554980 h 6858000"/>
              <a:gd name="connsiteX196" fmla="*/ 4058225 w 12192000"/>
              <a:gd name="connsiteY196" fmla="*/ 1466745 h 6858000"/>
              <a:gd name="connsiteX197" fmla="*/ 3422598 w 12192000"/>
              <a:gd name="connsiteY197" fmla="*/ 1050561 h 6858000"/>
              <a:gd name="connsiteX198" fmla="*/ 3345734 w 12192000"/>
              <a:gd name="connsiteY198" fmla="*/ 986905 h 6858000"/>
              <a:gd name="connsiteX199" fmla="*/ 2937846 w 12192000"/>
              <a:gd name="connsiteY199" fmla="*/ 832596 h 6858000"/>
              <a:gd name="connsiteX200" fmla="*/ 2518162 w 12192000"/>
              <a:gd name="connsiteY200" fmla="*/ 723416 h 6858000"/>
              <a:gd name="connsiteX201" fmla="*/ 2809744 w 12192000"/>
              <a:gd name="connsiteY201" fmla="*/ 492962 h 6858000"/>
              <a:gd name="connsiteX202" fmla="*/ 2364438 w 12192000"/>
              <a:gd name="connsiteY202" fmla="*/ 439377 h 6858000"/>
              <a:gd name="connsiteX203" fmla="*/ 2320927 w 12192000"/>
              <a:gd name="connsiteY203" fmla="*/ 440989 h 6858000"/>
              <a:gd name="connsiteX204" fmla="*/ 1446580 w 12192000"/>
              <a:gd name="connsiteY204" fmla="*/ 405533 h 6858000"/>
              <a:gd name="connsiteX205" fmla="*/ 193217 w 12192000"/>
              <a:gd name="connsiteY205" fmla="*/ 287890 h 6858000"/>
              <a:gd name="connsiteX206" fmla="*/ 0 w 12192000"/>
              <a:gd name="connsiteY206" fmla="*/ 2774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12192000" h="6858000">
                <a:moveTo>
                  <a:pt x="5396758" y="1"/>
                </a:moveTo>
                <a:lnTo>
                  <a:pt x="5392866" y="1224"/>
                </a:lnTo>
                <a:cubicBezTo>
                  <a:pt x="5355355" y="12926"/>
                  <a:pt x="5318722" y="23868"/>
                  <a:pt x="5281815" y="33229"/>
                </a:cubicBezTo>
                <a:cubicBezTo>
                  <a:pt x="5203593" y="52964"/>
                  <a:pt x="5137272" y="106351"/>
                  <a:pt x="5060816" y="130134"/>
                </a:cubicBezTo>
                <a:cubicBezTo>
                  <a:pt x="5044508" y="135195"/>
                  <a:pt x="5024899" y="152905"/>
                  <a:pt x="5019170" y="170109"/>
                </a:cubicBezTo>
                <a:cubicBezTo>
                  <a:pt x="5000662" y="225773"/>
                  <a:pt x="4631152" y="381882"/>
                  <a:pt x="4674779" y="431470"/>
                </a:cubicBezTo>
                <a:cubicBezTo>
                  <a:pt x="4692846" y="451965"/>
                  <a:pt x="4716202" y="466640"/>
                  <a:pt x="4740661" y="486881"/>
                </a:cubicBezTo>
                <a:cubicBezTo>
                  <a:pt x="4703862" y="525086"/>
                  <a:pt x="4662440" y="541785"/>
                  <a:pt x="4618372" y="553170"/>
                </a:cubicBezTo>
                <a:cubicBezTo>
                  <a:pt x="4605150" y="556712"/>
                  <a:pt x="4592151" y="563796"/>
                  <a:pt x="4590828" y="581002"/>
                </a:cubicBezTo>
                <a:cubicBezTo>
                  <a:pt x="4589507" y="598965"/>
                  <a:pt x="4602948" y="606048"/>
                  <a:pt x="4614185" y="614399"/>
                </a:cubicBezTo>
                <a:cubicBezTo>
                  <a:pt x="4629828" y="626036"/>
                  <a:pt x="4645032" y="636159"/>
                  <a:pt x="4664862" y="637676"/>
                </a:cubicBezTo>
                <a:cubicBezTo>
                  <a:pt x="4697474" y="639954"/>
                  <a:pt x="4713117" y="672339"/>
                  <a:pt x="4732066" y="696627"/>
                </a:cubicBezTo>
                <a:cubicBezTo>
                  <a:pt x="4742642" y="710290"/>
                  <a:pt x="4747931" y="737867"/>
                  <a:pt x="4729423" y="742676"/>
                </a:cubicBezTo>
                <a:cubicBezTo>
                  <a:pt x="4684915" y="754315"/>
                  <a:pt x="4688440" y="787965"/>
                  <a:pt x="4689540" y="826170"/>
                </a:cubicBezTo>
                <a:cubicBezTo>
                  <a:pt x="4691083" y="873484"/>
                  <a:pt x="4717306" y="895241"/>
                  <a:pt x="4749475" y="913459"/>
                </a:cubicBezTo>
                <a:cubicBezTo>
                  <a:pt x="4760491" y="919784"/>
                  <a:pt x="4776134" y="919531"/>
                  <a:pt x="4780322" y="939266"/>
                </a:cubicBezTo>
                <a:cubicBezTo>
                  <a:pt x="4762254" y="957989"/>
                  <a:pt x="4740220" y="942810"/>
                  <a:pt x="4720828" y="948121"/>
                </a:cubicBezTo>
                <a:cubicBezTo>
                  <a:pt x="4704745" y="952422"/>
                  <a:pt x="4678083" y="950146"/>
                  <a:pt x="4700119" y="984555"/>
                </a:cubicBezTo>
                <a:cubicBezTo>
                  <a:pt x="4706508" y="994422"/>
                  <a:pt x="4699016" y="1002014"/>
                  <a:pt x="4690862" y="1002773"/>
                </a:cubicBezTo>
                <a:cubicBezTo>
                  <a:pt x="4625643" y="1010615"/>
                  <a:pt x="4655609" y="1080195"/>
                  <a:pt x="4634676" y="1116881"/>
                </a:cubicBezTo>
                <a:cubicBezTo>
                  <a:pt x="4628948" y="1127001"/>
                  <a:pt x="4635118" y="1144459"/>
                  <a:pt x="4644152" y="1148759"/>
                </a:cubicBezTo>
                <a:cubicBezTo>
                  <a:pt x="4701880" y="1177098"/>
                  <a:pt x="4709813" y="1244652"/>
                  <a:pt x="4737797" y="1302845"/>
                </a:cubicBezTo>
                <a:cubicBezTo>
                  <a:pt x="4707388" y="1325868"/>
                  <a:pt x="4671033" y="1330928"/>
                  <a:pt x="4638204" y="1345856"/>
                </a:cubicBezTo>
                <a:cubicBezTo>
                  <a:pt x="4604049" y="1361543"/>
                  <a:pt x="4604049" y="1373182"/>
                  <a:pt x="4632253" y="1418723"/>
                </a:cubicBezTo>
                <a:cubicBezTo>
                  <a:pt x="4558880" y="1428592"/>
                  <a:pt x="4558880" y="1428592"/>
                  <a:pt x="4581575" y="1500193"/>
                </a:cubicBezTo>
                <a:cubicBezTo>
                  <a:pt x="4520098" y="1506773"/>
                  <a:pt x="4479557" y="1540675"/>
                  <a:pt x="4470084" y="1614809"/>
                </a:cubicBezTo>
                <a:cubicBezTo>
                  <a:pt x="4465456" y="1650736"/>
                  <a:pt x="4437693" y="1667687"/>
                  <a:pt x="4406845" y="1691724"/>
                </a:cubicBezTo>
                <a:cubicBezTo>
                  <a:pt x="4445184" y="1715002"/>
                  <a:pt x="4471185" y="1763579"/>
                  <a:pt x="4515913" y="1712216"/>
                </a:cubicBezTo>
                <a:cubicBezTo>
                  <a:pt x="4532219" y="1693495"/>
                  <a:pt x="4530678" y="1717278"/>
                  <a:pt x="4532879" y="1724109"/>
                </a:cubicBezTo>
                <a:cubicBezTo>
                  <a:pt x="4538167" y="1740807"/>
                  <a:pt x="4527151" y="1751940"/>
                  <a:pt x="4519880" y="1764590"/>
                </a:cubicBezTo>
                <a:cubicBezTo>
                  <a:pt x="4512828" y="1777241"/>
                  <a:pt x="4504454" y="1790650"/>
                  <a:pt x="4502473" y="1804822"/>
                </a:cubicBezTo>
                <a:cubicBezTo>
                  <a:pt x="4501151" y="1814688"/>
                  <a:pt x="4507541" y="1829108"/>
                  <a:pt x="4514592" y="1836447"/>
                </a:cubicBezTo>
                <a:cubicBezTo>
                  <a:pt x="4551609" y="1875157"/>
                  <a:pt x="4529576" y="1962194"/>
                  <a:pt x="4599644" y="1973327"/>
                </a:cubicBezTo>
                <a:cubicBezTo>
                  <a:pt x="4631152" y="1978385"/>
                  <a:pt x="4646354" y="2010265"/>
                  <a:pt x="4669490" y="2027723"/>
                </a:cubicBezTo>
                <a:cubicBezTo>
                  <a:pt x="4749914" y="2088699"/>
                  <a:pt x="4803679" y="2167132"/>
                  <a:pt x="4828575" y="2274916"/>
                </a:cubicBezTo>
                <a:cubicBezTo>
                  <a:pt x="4835406" y="2304771"/>
                  <a:pt x="4861627" y="2328808"/>
                  <a:pt x="4878593" y="2355120"/>
                </a:cubicBezTo>
                <a:cubicBezTo>
                  <a:pt x="4870440" y="2374349"/>
                  <a:pt x="4825932" y="2332855"/>
                  <a:pt x="4841575" y="2383457"/>
                </a:cubicBezTo>
                <a:cubicBezTo>
                  <a:pt x="4853473" y="2421410"/>
                  <a:pt x="4883881" y="2444940"/>
                  <a:pt x="4912527" y="2467458"/>
                </a:cubicBezTo>
                <a:cubicBezTo>
                  <a:pt x="4945136" y="2493012"/>
                  <a:pt x="4981273" y="2513506"/>
                  <a:pt x="4996035" y="2560819"/>
                </a:cubicBezTo>
                <a:cubicBezTo>
                  <a:pt x="4999120" y="2570940"/>
                  <a:pt x="5009034" y="2581566"/>
                  <a:pt x="5017848" y="2585616"/>
                </a:cubicBezTo>
                <a:cubicBezTo>
                  <a:pt x="5477478" y="3418278"/>
                  <a:pt x="6608922" y="3423843"/>
                  <a:pt x="6739364" y="3418023"/>
                </a:cubicBezTo>
                <a:cubicBezTo>
                  <a:pt x="6897348" y="3410686"/>
                  <a:pt x="7046739" y="3359325"/>
                  <a:pt x="7193263" y="3295312"/>
                </a:cubicBezTo>
                <a:cubicBezTo>
                  <a:pt x="7255180" y="3268240"/>
                  <a:pt x="7312688" y="3229784"/>
                  <a:pt x="7372843" y="3199928"/>
                </a:cubicBezTo>
                <a:cubicBezTo>
                  <a:pt x="7455910" y="3158686"/>
                  <a:pt x="7520029" y="3080000"/>
                  <a:pt x="7602877" y="3046855"/>
                </a:cubicBezTo>
                <a:cubicBezTo>
                  <a:pt x="7688148" y="3012698"/>
                  <a:pt x="7761081" y="2950205"/>
                  <a:pt x="7848777" y="2923638"/>
                </a:cubicBezTo>
                <a:cubicBezTo>
                  <a:pt x="7895048" y="2909470"/>
                  <a:pt x="7939777" y="2883916"/>
                  <a:pt x="7932507" y="2810795"/>
                </a:cubicBezTo>
                <a:cubicBezTo>
                  <a:pt x="7930523" y="2790047"/>
                  <a:pt x="7942641" y="2773098"/>
                  <a:pt x="7961812" y="2779170"/>
                </a:cubicBezTo>
                <a:cubicBezTo>
                  <a:pt x="7998386" y="2790555"/>
                  <a:pt x="8014912" y="2760446"/>
                  <a:pt x="8035185" y="2737927"/>
                </a:cubicBezTo>
                <a:cubicBezTo>
                  <a:pt x="8071320" y="2697952"/>
                  <a:pt x="8105692" y="2655447"/>
                  <a:pt x="8163202" y="2648867"/>
                </a:cubicBezTo>
                <a:cubicBezTo>
                  <a:pt x="8152185" y="2617492"/>
                  <a:pt x="8133456" y="2622048"/>
                  <a:pt x="8116270" y="2628626"/>
                </a:cubicBezTo>
                <a:cubicBezTo>
                  <a:pt x="8071100" y="2645833"/>
                  <a:pt x="8026370" y="2665313"/>
                  <a:pt x="7981202" y="2682518"/>
                </a:cubicBezTo>
                <a:cubicBezTo>
                  <a:pt x="7951676" y="2693652"/>
                  <a:pt x="7922369" y="2709338"/>
                  <a:pt x="7882928" y="2696938"/>
                </a:cubicBezTo>
                <a:cubicBezTo>
                  <a:pt x="7916861" y="2633687"/>
                  <a:pt x="7974590" y="2622301"/>
                  <a:pt x="8021303" y="2602820"/>
                </a:cubicBezTo>
                <a:cubicBezTo>
                  <a:pt x="8079692" y="2578278"/>
                  <a:pt x="8114065" y="2531975"/>
                  <a:pt x="8155270" y="2480361"/>
                </a:cubicBezTo>
                <a:cubicBezTo>
                  <a:pt x="8112303" y="2467964"/>
                  <a:pt x="8085642" y="2505917"/>
                  <a:pt x="8051930" y="2503891"/>
                </a:cubicBezTo>
                <a:cubicBezTo>
                  <a:pt x="8050167" y="2497315"/>
                  <a:pt x="8047083" y="2487700"/>
                  <a:pt x="8047523" y="2487445"/>
                </a:cubicBezTo>
                <a:cubicBezTo>
                  <a:pt x="8102608" y="2459108"/>
                  <a:pt x="8128387" y="2405977"/>
                  <a:pt x="8136981" y="2341711"/>
                </a:cubicBezTo>
                <a:cubicBezTo>
                  <a:pt x="8141388" y="2308567"/>
                  <a:pt x="8161439" y="2298193"/>
                  <a:pt x="8181271" y="2283012"/>
                </a:cubicBezTo>
                <a:cubicBezTo>
                  <a:pt x="8250456" y="2229121"/>
                  <a:pt x="8323609" y="2180291"/>
                  <a:pt x="8380457" y="2106158"/>
                </a:cubicBezTo>
                <a:cubicBezTo>
                  <a:pt x="8314796" y="2116026"/>
                  <a:pt x="8262135" y="2164350"/>
                  <a:pt x="8191404" y="2185098"/>
                </a:cubicBezTo>
                <a:cubicBezTo>
                  <a:pt x="8247591" y="2103627"/>
                  <a:pt x="8320305" y="2062387"/>
                  <a:pt x="8386627" y="2013048"/>
                </a:cubicBezTo>
                <a:cubicBezTo>
                  <a:pt x="8416814" y="1990530"/>
                  <a:pt x="8444796" y="1961687"/>
                  <a:pt x="8481372" y="1949543"/>
                </a:cubicBezTo>
                <a:cubicBezTo>
                  <a:pt x="8494374" y="1945242"/>
                  <a:pt x="8515746" y="1936133"/>
                  <a:pt x="8505390" y="1912097"/>
                </a:cubicBezTo>
                <a:cubicBezTo>
                  <a:pt x="8496577" y="1892110"/>
                  <a:pt x="8479170" y="1898180"/>
                  <a:pt x="8463305" y="1904000"/>
                </a:cubicBezTo>
                <a:cubicBezTo>
                  <a:pt x="8425186" y="1918424"/>
                  <a:pt x="8385745" y="1918675"/>
                  <a:pt x="8334185" y="1918424"/>
                </a:cubicBezTo>
                <a:cubicBezTo>
                  <a:pt x="8377372" y="1852386"/>
                  <a:pt x="8456476" y="1872121"/>
                  <a:pt x="8493491" y="1802796"/>
                </a:cubicBezTo>
                <a:cubicBezTo>
                  <a:pt x="8447220" y="1790650"/>
                  <a:pt x="8411525" y="1815699"/>
                  <a:pt x="8374066" y="1820506"/>
                </a:cubicBezTo>
                <a:cubicBezTo>
                  <a:pt x="8340136" y="1824807"/>
                  <a:pt x="8331762" y="1813170"/>
                  <a:pt x="8339694" y="1774964"/>
                </a:cubicBezTo>
                <a:cubicBezTo>
                  <a:pt x="8352032" y="1715506"/>
                  <a:pt x="8333524" y="1685145"/>
                  <a:pt x="8284168" y="1701338"/>
                </a:cubicBezTo>
                <a:cubicBezTo>
                  <a:pt x="8238339" y="1716518"/>
                  <a:pt x="8233491" y="1694255"/>
                  <a:pt x="8245831" y="1660350"/>
                </a:cubicBezTo>
                <a:cubicBezTo>
                  <a:pt x="8263456" y="1611014"/>
                  <a:pt x="8243407" y="1572809"/>
                  <a:pt x="8229745" y="1531315"/>
                </a:cubicBezTo>
                <a:cubicBezTo>
                  <a:pt x="8208812" y="1468061"/>
                  <a:pt x="8217625" y="1437193"/>
                  <a:pt x="8262796" y="1390134"/>
                </a:cubicBezTo>
                <a:cubicBezTo>
                  <a:pt x="8288134" y="1363818"/>
                  <a:pt x="8315455" y="1341556"/>
                  <a:pt x="8352254" y="1318785"/>
                </a:cubicBezTo>
                <a:cubicBezTo>
                  <a:pt x="8267422" y="1306387"/>
                  <a:pt x="8356441" y="1264640"/>
                  <a:pt x="8326473" y="1238579"/>
                </a:cubicBezTo>
                <a:cubicBezTo>
                  <a:pt x="8266541" y="1227953"/>
                  <a:pt x="8217625" y="1310940"/>
                  <a:pt x="8136099" y="1287158"/>
                </a:cubicBezTo>
                <a:cubicBezTo>
                  <a:pt x="8236795" y="1215300"/>
                  <a:pt x="8348067" y="1191772"/>
                  <a:pt x="8420998" y="1096134"/>
                </a:cubicBezTo>
                <a:cubicBezTo>
                  <a:pt x="8404254" y="1074374"/>
                  <a:pt x="8387508" y="1094616"/>
                  <a:pt x="8373186" y="1086520"/>
                </a:cubicBezTo>
                <a:cubicBezTo>
                  <a:pt x="8373627" y="1081460"/>
                  <a:pt x="8372523" y="1073868"/>
                  <a:pt x="8375169" y="1071592"/>
                </a:cubicBezTo>
                <a:cubicBezTo>
                  <a:pt x="8429592" y="1019471"/>
                  <a:pt x="8430475" y="1018207"/>
                  <a:pt x="8372084" y="979748"/>
                </a:cubicBezTo>
                <a:cubicBezTo>
                  <a:pt x="8351592" y="966338"/>
                  <a:pt x="8353356" y="954446"/>
                  <a:pt x="8364151" y="937495"/>
                </a:cubicBezTo>
                <a:cubicBezTo>
                  <a:pt x="8371865" y="925603"/>
                  <a:pt x="8381118" y="914977"/>
                  <a:pt x="8376711" y="888916"/>
                </a:cubicBezTo>
                <a:cubicBezTo>
                  <a:pt x="8344763" y="922315"/>
                  <a:pt x="8190304" y="911434"/>
                  <a:pt x="8162981" y="907892"/>
                </a:cubicBezTo>
                <a:cubicBezTo>
                  <a:pt x="8132354" y="904098"/>
                  <a:pt x="8102167" y="887905"/>
                  <a:pt x="8069999" y="896759"/>
                </a:cubicBezTo>
                <a:cubicBezTo>
                  <a:pt x="8044219" y="903846"/>
                  <a:pt x="7924795" y="972411"/>
                  <a:pt x="7907827" y="893724"/>
                </a:cubicBezTo>
                <a:cubicBezTo>
                  <a:pt x="7906945" y="889928"/>
                  <a:pt x="7858693" y="898785"/>
                  <a:pt x="7832692" y="903085"/>
                </a:cubicBezTo>
                <a:cubicBezTo>
                  <a:pt x="7809776" y="906628"/>
                  <a:pt x="7783996" y="922315"/>
                  <a:pt x="7768573" y="890942"/>
                </a:cubicBezTo>
                <a:cubicBezTo>
                  <a:pt x="7759538" y="872471"/>
                  <a:pt x="7796776" y="836797"/>
                  <a:pt x="7830048" y="833761"/>
                </a:cubicBezTo>
                <a:cubicBezTo>
                  <a:pt x="7858913" y="830976"/>
                  <a:pt x="7889099" y="826928"/>
                  <a:pt x="7916642" y="834519"/>
                </a:cubicBezTo>
                <a:cubicBezTo>
                  <a:pt x="7950573" y="843629"/>
                  <a:pt x="7968860" y="828954"/>
                  <a:pt x="7978337" y="797328"/>
                </a:cubicBezTo>
                <a:cubicBezTo>
                  <a:pt x="7988911" y="762412"/>
                  <a:pt x="8009185" y="746217"/>
                  <a:pt x="8037167" y="730024"/>
                </a:cubicBezTo>
                <a:cubicBezTo>
                  <a:pt x="8105033" y="690810"/>
                  <a:pt x="8170253" y="645520"/>
                  <a:pt x="8244728" y="622748"/>
                </a:cubicBezTo>
                <a:cubicBezTo>
                  <a:pt x="8259491" y="618194"/>
                  <a:pt x="8275796" y="612121"/>
                  <a:pt x="8282626" y="582014"/>
                </a:cubicBezTo>
                <a:cubicBezTo>
                  <a:pt x="8081014" y="627049"/>
                  <a:pt x="7897251" y="744448"/>
                  <a:pt x="7689250" y="737616"/>
                </a:cubicBezTo>
                <a:cubicBezTo>
                  <a:pt x="7746098" y="700423"/>
                  <a:pt x="7811978" y="698398"/>
                  <a:pt x="7872573" y="672339"/>
                </a:cubicBezTo>
                <a:cubicBezTo>
                  <a:pt x="7829607" y="652856"/>
                  <a:pt x="7789284" y="673097"/>
                  <a:pt x="7748521" y="684231"/>
                </a:cubicBezTo>
                <a:cubicBezTo>
                  <a:pt x="7714368" y="693337"/>
                  <a:pt x="7683521" y="694856"/>
                  <a:pt x="7679775" y="640460"/>
                </a:cubicBezTo>
                <a:cubicBezTo>
                  <a:pt x="7681099" y="636918"/>
                  <a:pt x="7680878" y="632363"/>
                  <a:pt x="7680657" y="628062"/>
                </a:cubicBezTo>
                <a:cubicBezTo>
                  <a:pt x="7692117" y="605544"/>
                  <a:pt x="7709962" y="593905"/>
                  <a:pt x="7731115" y="587326"/>
                </a:cubicBezTo>
                <a:cubicBezTo>
                  <a:pt x="7743895" y="583278"/>
                  <a:pt x="7760860" y="577206"/>
                  <a:pt x="7760642" y="561014"/>
                </a:cubicBezTo>
                <a:cubicBezTo>
                  <a:pt x="7759980" y="501050"/>
                  <a:pt x="7800743" y="483591"/>
                  <a:pt x="7841505" y="466134"/>
                </a:cubicBezTo>
                <a:cubicBezTo>
                  <a:pt x="7818810" y="436279"/>
                  <a:pt x="7800963" y="458290"/>
                  <a:pt x="7783776" y="456014"/>
                </a:cubicBezTo>
                <a:cubicBezTo>
                  <a:pt x="7772539" y="454495"/>
                  <a:pt x="7762403" y="451713"/>
                  <a:pt x="7762403" y="436279"/>
                </a:cubicBezTo>
                <a:cubicBezTo>
                  <a:pt x="7762183" y="423374"/>
                  <a:pt x="7767472" y="408699"/>
                  <a:pt x="7778488" y="408448"/>
                </a:cubicBezTo>
                <a:cubicBezTo>
                  <a:pt x="7847454" y="406170"/>
                  <a:pt x="7885573" y="323182"/>
                  <a:pt x="7957184" y="322929"/>
                </a:cubicBezTo>
                <a:cubicBezTo>
                  <a:pt x="7999930" y="322929"/>
                  <a:pt x="7934928" y="276122"/>
                  <a:pt x="7971064" y="256639"/>
                </a:cubicBezTo>
                <a:cubicBezTo>
                  <a:pt x="7978998" y="252337"/>
                  <a:pt x="7950352" y="245762"/>
                  <a:pt x="7937572" y="246773"/>
                </a:cubicBezTo>
                <a:cubicBezTo>
                  <a:pt x="7925014" y="247784"/>
                  <a:pt x="7913777" y="260182"/>
                  <a:pt x="7898573" y="251326"/>
                </a:cubicBezTo>
                <a:cubicBezTo>
                  <a:pt x="7890201" y="219701"/>
                  <a:pt x="7911793" y="208061"/>
                  <a:pt x="7929642" y="199206"/>
                </a:cubicBezTo>
                <a:cubicBezTo>
                  <a:pt x="7970845" y="178712"/>
                  <a:pt x="8010947" y="153918"/>
                  <a:pt x="8056117" y="146580"/>
                </a:cubicBezTo>
                <a:cubicBezTo>
                  <a:pt x="8072200" y="144050"/>
                  <a:pt x="8032981" y="110146"/>
                  <a:pt x="8025270" y="98255"/>
                </a:cubicBezTo>
                <a:cubicBezTo>
                  <a:pt x="8070715" y="67008"/>
                  <a:pt x="8118460" y="43968"/>
                  <a:pt x="8167695" y="25407"/>
                </a:cubicBezTo>
                <a:lnTo>
                  <a:pt x="8251347" y="1"/>
                </a:lnTo>
                <a:close/>
                <a:moveTo>
                  <a:pt x="0" y="0"/>
                </a:moveTo>
                <a:lnTo>
                  <a:pt x="10023511" y="0"/>
                </a:lnTo>
                <a:lnTo>
                  <a:pt x="10081290" y="36752"/>
                </a:lnTo>
                <a:cubicBezTo>
                  <a:pt x="10124649" y="57526"/>
                  <a:pt x="10173137" y="74130"/>
                  <a:pt x="10208104" y="111776"/>
                </a:cubicBezTo>
                <a:cubicBezTo>
                  <a:pt x="10094034" y="141768"/>
                  <a:pt x="9991464" y="172070"/>
                  <a:pt x="9887339" y="194718"/>
                </a:cubicBezTo>
                <a:cubicBezTo>
                  <a:pt x="9776996" y="218591"/>
                  <a:pt x="9683441" y="283171"/>
                  <a:pt x="9575589" y="311942"/>
                </a:cubicBezTo>
                <a:cubicBezTo>
                  <a:pt x="9552585" y="318064"/>
                  <a:pt x="9524923" y="339488"/>
                  <a:pt x="9516842" y="360299"/>
                </a:cubicBezTo>
                <a:cubicBezTo>
                  <a:pt x="9490734" y="427634"/>
                  <a:pt x="8969489" y="616477"/>
                  <a:pt x="9031031" y="676463"/>
                </a:cubicBezTo>
                <a:cubicBezTo>
                  <a:pt x="9056518" y="701256"/>
                  <a:pt x="9089464" y="719007"/>
                  <a:pt x="9123967" y="743493"/>
                </a:cubicBezTo>
                <a:cubicBezTo>
                  <a:pt x="9072057" y="789708"/>
                  <a:pt x="9013626" y="809909"/>
                  <a:pt x="8951461" y="823681"/>
                </a:cubicBezTo>
                <a:cubicBezTo>
                  <a:pt x="8932810" y="827966"/>
                  <a:pt x="8914473" y="836535"/>
                  <a:pt x="8912607" y="857348"/>
                </a:cubicBezTo>
                <a:cubicBezTo>
                  <a:pt x="8910744" y="879078"/>
                  <a:pt x="8929704" y="887646"/>
                  <a:pt x="8945555" y="897749"/>
                </a:cubicBezTo>
                <a:cubicBezTo>
                  <a:pt x="8967622" y="911826"/>
                  <a:pt x="8989069" y="924071"/>
                  <a:pt x="9017042" y="925907"/>
                </a:cubicBezTo>
                <a:cubicBezTo>
                  <a:pt x="9063046" y="928661"/>
                  <a:pt x="9085112" y="967837"/>
                  <a:pt x="9111842" y="997218"/>
                </a:cubicBezTo>
                <a:cubicBezTo>
                  <a:pt x="9126761" y="1013747"/>
                  <a:pt x="9134223" y="1047106"/>
                  <a:pt x="9108115" y="1052922"/>
                </a:cubicBezTo>
                <a:cubicBezTo>
                  <a:pt x="9045328" y="1067003"/>
                  <a:pt x="9050302" y="1107708"/>
                  <a:pt x="9051854" y="1153924"/>
                </a:cubicBezTo>
                <a:cubicBezTo>
                  <a:pt x="9054030" y="1211159"/>
                  <a:pt x="9091019" y="1237479"/>
                  <a:pt x="9136399" y="1259517"/>
                </a:cubicBezTo>
                <a:cubicBezTo>
                  <a:pt x="9151940" y="1267167"/>
                  <a:pt x="9174006" y="1266862"/>
                  <a:pt x="9179914" y="1290735"/>
                </a:cubicBezTo>
                <a:cubicBezTo>
                  <a:pt x="9154426" y="1313384"/>
                  <a:pt x="9123344" y="1295021"/>
                  <a:pt x="9095990" y="1301447"/>
                </a:cubicBezTo>
                <a:cubicBezTo>
                  <a:pt x="9073302" y="1306649"/>
                  <a:pt x="9035692" y="1303896"/>
                  <a:pt x="9066775" y="1345520"/>
                </a:cubicBezTo>
                <a:cubicBezTo>
                  <a:pt x="9075790" y="1357456"/>
                  <a:pt x="9065221" y="1366640"/>
                  <a:pt x="9053719" y="1367557"/>
                </a:cubicBezTo>
                <a:cubicBezTo>
                  <a:pt x="8961718" y="1377045"/>
                  <a:pt x="9003989" y="1461214"/>
                  <a:pt x="8974460" y="1505592"/>
                </a:cubicBezTo>
                <a:cubicBezTo>
                  <a:pt x="8966381" y="1517834"/>
                  <a:pt x="8975084" y="1538952"/>
                  <a:pt x="8987827" y="1544155"/>
                </a:cubicBezTo>
                <a:cubicBezTo>
                  <a:pt x="9069261" y="1578436"/>
                  <a:pt x="9080451" y="1660155"/>
                  <a:pt x="9119926" y="1730550"/>
                </a:cubicBezTo>
                <a:cubicBezTo>
                  <a:pt x="9077031" y="1758400"/>
                  <a:pt x="9025747" y="1764521"/>
                  <a:pt x="8979435" y="1782580"/>
                </a:cubicBezTo>
                <a:cubicBezTo>
                  <a:pt x="8931257" y="1801556"/>
                  <a:pt x="8931257" y="1815635"/>
                  <a:pt x="8971042" y="1870725"/>
                </a:cubicBezTo>
                <a:cubicBezTo>
                  <a:pt x="8867539" y="1882663"/>
                  <a:pt x="8867539" y="1882663"/>
                  <a:pt x="8899553" y="1969279"/>
                </a:cubicBezTo>
                <a:cubicBezTo>
                  <a:pt x="8812832" y="1977237"/>
                  <a:pt x="8755644" y="2018249"/>
                  <a:pt x="8742279" y="2107927"/>
                </a:cubicBezTo>
                <a:cubicBezTo>
                  <a:pt x="8735751" y="2151388"/>
                  <a:pt x="8696588" y="2171892"/>
                  <a:pt x="8653074" y="2200970"/>
                </a:cubicBezTo>
                <a:cubicBezTo>
                  <a:pt x="8707155" y="2229129"/>
                  <a:pt x="8743833" y="2287892"/>
                  <a:pt x="8806929" y="2225759"/>
                </a:cubicBezTo>
                <a:cubicBezTo>
                  <a:pt x="8829929" y="2203112"/>
                  <a:pt x="8827757" y="2231882"/>
                  <a:pt x="8830862" y="2240145"/>
                </a:cubicBezTo>
                <a:cubicBezTo>
                  <a:pt x="8838321" y="2260344"/>
                  <a:pt x="8822781" y="2273813"/>
                  <a:pt x="8812524" y="2289115"/>
                </a:cubicBezTo>
                <a:cubicBezTo>
                  <a:pt x="8802578" y="2304419"/>
                  <a:pt x="8790765" y="2320639"/>
                  <a:pt x="8787969" y="2337782"/>
                </a:cubicBezTo>
                <a:cubicBezTo>
                  <a:pt x="8786105" y="2349717"/>
                  <a:pt x="8795118" y="2367161"/>
                  <a:pt x="8805064" y="2376038"/>
                </a:cubicBezTo>
                <a:cubicBezTo>
                  <a:pt x="8857283" y="2422866"/>
                  <a:pt x="8826201" y="2528152"/>
                  <a:pt x="8925043" y="2541620"/>
                </a:cubicBezTo>
                <a:cubicBezTo>
                  <a:pt x="8969489" y="2547739"/>
                  <a:pt x="8990934" y="2586304"/>
                  <a:pt x="9023571" y="2607422"/>
                </a:cubicBezTo>
                <a:cubicBezTo>
                  <a:pt x="9137020" y="2681183"/>
                  <a:pt x="9212861" y="2776063"/>
                  <a:pt x="9247982" y="2906447"/>
                </a:cubicBezTo>
                <a:cubicBezTo>
                  <a:pt x="9257617" y="2942562"/>
                  <a:pt x="9294606" y="2971640"/>
                  <a:pt x="9318539" y="3003469"/>
                </a:cubicBezTo>
                <a:cubicBezTo>
                  <a:pt x="9307037" y="3026730"/>
                  <a:pt x="9244252" y="2976535"/>
                  <a:pt x="9266320" y="3037747"/>
                </a:cubicBezTo>
                <a:cubicBezTo>
                  <a:pt x="9283104" y="3083658"/>
                  <a:pt x="9325999" y="3112122"/>
                  <a:pt x="9366406" y="3139362"/>
                </a:cubicBezTo>
                <a:cubicBezTo>
                  <a:pt x="9412407" y="3170274"/>
                  <a:pt x="9463381" y="3195065"/>
                  <a:pt x="9484207" y="3252299"/>
                </a:cubicBezTo>
                <a:cubicBezTo>
                  <a:pt x="9488559" y="3264542"/>
                  <a:pt x="9502544" y="3277397"/>
                  <a:pt x="9514977" y="3282295"/>
                </a:cubicBezTo>
                <a:cubicBezTo>
                  <a:pt x="10163348" y="4289552"/>
                  <a:pt x="11759406" y="4296285"/>
                  <a:pt x="11943411" y="4289244"/>
                </a:cubicBezTo>
                <a:cubicBezTo>
                  <a:pt x="11999126" y="4287025"/>
                  <a:pt x="12054083" y="4281478"/>
                  <a:pt x="12108408" y="4273195"/>
                </a:cubicBezTo>
                <a:lnTo>
                  <a:pt x="12192000" y="4256362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194880"/>
                </a:lnTo>
                <a:lnTo>
                  <a:pt x="31834" y="6201329"/>
                </a:lnTo>
                <a:cubicBezTo>
                  <a:pt x="102913" y="6212232"/>
                  <a:pt x="174818" y="6219534"/>
                  <a:pt x="247714" y="6222455"/>
                </a:cubicBezTo>
                <a:cubicBezTo>
                  <a:pt x="488463" y="6231723"/>
                  <a:pt x="2576720" y="6222861"/>
                  <a:pt x="3425038" y="4896951"/>
                </a:cubicBezTo>
                <a:cubicBezTo>
                  <a:pt x="3441305" y="4890503"/>
                  <a:pt x="3459603" y="4873582"/>
                  <a:pt x="3465296" y="4857465"/>
                </a:cubicBezTo>
                <a:cubicBezTo>
                  <a:pt x="3492545" y="4782125"/>
                  <a:pt x="3559239" y="4749491"/>
                  <a:pt x="3619425" y="4708800"/>
                </a:cubicBezTo>
                <a:cubicBezTo>
                  <a:pt x="3672294" y="4672942"/>
                  <a:pt x="3728417" y="4635474"/>
                  <a:pt x="3750377" y="4575039"/>
                </a:cubicBezTo>
                <a:cubicBezTo>
                  <a:pt x="3779250" y="4494462"/>
                  <a:pt x="3697103" y="4560536"/>
                  <a:pt x="3682054" y="4529916"/>
                </a:cubicBezTo>
                <a:cubicBezTo>
                  <a:pt x="3713368" y="4488018"/>
                  <a:pt x="3761764" y="4449741"/>
                  <a:pt x="3774370" y="4402201"/>
                </a:cubicBezTo>
                <a:cubicBezTo>
                  <a:pt x="3820322" y="4230569"/>
                  <a:pt x="3919551" y="4105673"/>
                  <a:pt x="4067986" y="4008578"/>
                </a:cubicBezTo>
                <a:cubicBezTo>
                  <a:pt x="4110687" y="3980778"/>
                  <a:pt x="4138745" y="3930013"/>
                  <a:pt x="4196899" y="3921958"/>
                </a:cubicBezTo>
                <a:cubicBezTo>
                  <a:pt x="4326221" y="3904229"/>
                  <a:pt x="4285554" y="3765635"/>
                  <a:pt x="4353877" y="3703994"/>
                </a:cubicBezTo>
                <a:cubicBezTo>
                  <a:pt x="4366890" y="3692307"/>
                  <a:pt x="4378682" y="3669346"/>
                  <a:pt x="4376244" y="3653635"/>
                </a:cubicBezTo>
                <a:cubicBezTo>
                  <a:pt x="4372586" y="3631068"/>
                  <a:pt x="4357130" y="3609716"/>
                  <a:pt x="4344116" y="3589571"/>
                </a:cubicBezTo>
                <a:cubicBezTo>
                  <a:pt x="4330695" y="3569428"/>
                  <a:pt x="4310365" y="3551699"/>
                  <a:pt x="4320122" y="3525109"/>
                </a:cubicBezTo>
                <a:cubicBezTo>
                  <a:pt x="4324186" y="3514233"/>
                  <a:pt x="4321344" y="3476360"/>
                  <a:pt x="4351436" y="3506172"/>
                </a:cubicBezTo>
                <a:cubicBezTo>
                  <a:pt x="4433989" y="3587961"/>
                  <a:pt x="4481978" y="3510608"/>
                  <a:pt x="4552738" y="3473540"/>
                </a:cubicBezTo>
                <a:cubicBezTo>
                  <a:pt x="4495805" y="3435264"/>
                  <a:pt x="4444564" y="3408272"/>
                  <a:pt x="4436023" y="3351063"/>
                </a:cubicBezTo>
                <a:cubicBezTo>
                  <a:pt x="4418537" y="3233014"/>
                  <a:pt x="4343713" y="3179029"/>
                  <a:pt x="4230249" y="3168552"/>
                </a:cubicBezTo>
                <a:cubicBezTo>
                  <a:pt x="4272135" y="3054536"/>
                  <a:pt x="4272135" y="3054536"/>
                  <a:pt x="4136714" y="3038821"/>
                </a:cubicBezTo>
                <a:cubicBezTo>
                  <a:pt x="4188768" y="2966303"/>
                  <a:pt x="4188768" y="2947770"/>
                  <a:pt x="4125732" y="2922790"/>
                </a:cubicBezTo>
                <a:cubicBezTo>
                  <a:pt x="4065138" y="2899019"/>
                  <a:pt x="3998039" y="2890960"/>
                  <a:pt x="3941916" y="2854300"/>
                </a:cubicBezTo>
                <a:cubicBezTo>
                  <a:pt x="3993565" y="2761635"/>
                  <a:pt x="4008205" y="2654064"/>
                  <a:pt x="4114752" y="2608938"/>
                </a:cubicBezTo>
                <a:cubicBezTo>
                  <a:pt x="4131425" y="2602090"/>
                  <a:pt x="4142812" y="2574290"/>
                  <a:pt x="4132241" y="2558175"/>
                </a:cubicBezTo>
                <a:cubicBezTo>
                  <a:pt x="4093606" y="2499757"/>
                  <a:pt x="4148913" y="2388961"/>
                  <a:pt x="4028540" y="2376472"/>
                </a:cubicBezTo>
                <a:cubicBezTo>
                  <a:pt x="4013491" y="2375264"/>
                  <a:pt x="3999664" y="2363176"/>
                  <a:pt x="4011458" y="2347463"/>
                </a:cubicBezTo>
                <a:cubicBezTo>
                  <a:pt x="4052127" y="2292671"/>
                  <a:pt x="4002918" y="2296296"/>
                  <a:pt x="3973233" y="2289447"/>
                </a:cubicBezTo>
                <a:cubicBezTo>
                  <a:pt x="3937444" y="2280989"/>
                  <a:pt x="3896777" y="2305160"/>
                  <a:pt x="3863429" y="2275346"/>
                </a:cubicBezTo>
                <a:cubicBezTo>
                  <a:pt x="3871158" y="2243921"/>
                  <a:pt x="3900029" y="2244323"/>
                  <a:pt x="3920363" y="2234252"/>
                </a:cubicBezTo>
                <a:cubicBezTo>
                  <a:pt x="3979737" y="2205242"/>
                  <a:pt x="4028133" y="2170596"/>
                  <a:pt x="4030981" y="2095254"/>
                </a:cubicBezTo>
                <a:cubicBezTo>
                  <a:pt x="4033011" y="2034418"/>
                  <a:pt x="4039518" y="1980835"/>
                  <a:pt x="3957370" y="1962300"/>
                </a:cubicBezTo>
                <a:cubicBezTo>
                  <a:pt x="3923211" y="1954644"/>
                  <a:pt x="3932973" y="1910731"/>
                  <a:pt x="3952493" y="1888974"/>
                </a:cubicBezTo>
                <a:cubicBezTo>
                  <a:pt x="3987466" y="1850298"/>
                  <a:pt x="4016337" y="1798729"/>
                  <a:pt x="4076527" y="1795102"/>
                </a:cubicBezTo>
                <a:cubicBezTo>
                  <a:pt x="4113127" y="1792686"/>
                  <a:pt x="4141188" y="1776567"/>
                  <a:pt x="4170061" y="1758036"/>
                </a:cubicBezTo>
                <a:cubicBezTo>
                  <a:pt x="4190800" y="1744738"/>
                  <a:pt x="4215607" y="1733459"/>
                  <a:pt x="4213168" y="1704855"/>
                </a:cubicBezTo>
                <a:cubicBezTo>
                  <a:pt x="4210729" y="1677458"/>
                  <a:pt x="4186736" y="1666177"/>
                  <a:pt x="4162334" y="1660537"/>
                </a:cubicBezTo>
                <a:cubicBezTo>
                  <a:pt x="4080998" y="1642407"/>
                  <a:pt x="4004547" y="1615816"/>
                  <a:pt x="3936629" y="1554980"/>
                </a:cubicBezTo>
                <a:cubicBezTo>
                  <a:pt x="3981773" y="1522748"/>
                  <a:pt x="4024878" y="1499381"/>
                  <a:pt x="4058225" y="1466745"/>
                </a:cubicBezTo>
                <a:cubicBezTo>
                  <a:pt x="4138745" y="1387782"/>
                  <a:pt x="3456757" y="1139198"/>
                  <a:pt x="3422598" y="1050561"/>
                </a:cubicBezTo>
                <a:cubicBezTo>
                  <a:pt x="3412025" y="1023165"/>
                  <a:pt x="3375832" y="994964"/>
                  <a:pt x="3345734" y="986905"/>
                </a:cubicBezTo>
                <a:cubicBezTo>
                  <a:pt x="3204622" y="949033"/>
                  <a:pt x="3082216" y="864022"/>
                  <a:pt x="2937846" y="832596"/>
                </a:cubicBezTo>
                <a:cubicBezTo>
                  <a:pt x="2801610" y="802784"/>
                  <a:pt x="2667409" y="762896"/>
                  <a:pt x="2518162" y="723416"/>
                </a:cubicBezTo>
                <a:cubicBezTo>
                  <a:pt x="2609662" y="624304"/>
                  <a:pt x="2771925" y="635989"/>
                  <a:pt x="2809744" y="492962"/>
                </a:cubicBezTo>
                <a:cubicBezTo>
                  <a:pt x="2662121" y="455896"/>
                  <a:pt x="2506776" y="498201"/>
                  <a:pt x="2364438" y="439377"/>
                </a:cubicBezTo>
                <a:cubicBezTo>
                  <a:pt x="2352239" y="434141"/>
                  <a:pt x="2335563" y="439377"/>
                  <a:pt x="2320927" y="440989"/>
                </a:cubicBezTo>
                <a:cubicBezTo>
                  <a:pt x="2027715" y="472415"/>
                  <a:pt x="1735723" y="445019"/>
                  <a:pt x="1446580" y="405533"/>
                </a:cubicBezTo>
                <a:cubicBezTo>
                  <a:pt x="1030148" y="349132"/>
                  <a:pt x="612089" y="313274"/>
                  <a:pt x="193217" y="287890"/>
                </a:cubicBezTo>
                <a:lnTo>
                  <a:pt x="0" y="2774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DB4CD0-7CD3-422F-85FD-010080088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350" y="3598185"/>
            <a:ext cx="6402790" cy="1437839"/>
          </a:xfrm>
        </p:spPr>
        <p:txBody>
          <a:bodyPr anchor="b">
            <a:normAutofit/>
          </a:bodyPr>
          <a:lstStyle/>
          <a:p>
            <a:r>
              <a:rPr lang="en-US" sz="4400"/>
              <a:t>List the differences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4967EE-99F3-479E-B710-F9A032177A06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/>
          <a:srcRect t="16447" b="30166"/>
          <a:stretch/>
        </p:blipFill>
        <p:spPr>
          <a:xfrm>
            <a:off x="455957" y="2042895"/>
            <a:ext cx="2743200" cy="2270560"/>
          </a:xfrm>
          <a:prstGeom prst="rect">
            <a:avLst/>
          </a:prstGeom>
        </p:spPr>
      </p:pic>
      <p:pic>
        <p:nvPicPr>
          <p:cNvPr id="6" name="Picture 5" descr="Graphical user interface, icon&#10;&#10;Description automatically generated">
            <a:extLst>
              <a:ext uri="{FF2B5EF4-FFF2-40B4-BE49-F238E27FC236}">
                <a16:creationId xmlns:a16="http://schemas.microsoft.com/office/drawing/2014/main" id="{C647E29C-E6B7-465C-AA31-9AD3CA7AC0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42" r="20111" b="-3"/>
          <a:stretch/>
        </p:blipFill>
        <p:spPr>
          <a:xfrm>
            <a:off x="5176299" y="650547"/>
            <a:ext cx="2297928" cy="1903986"/>
          </a:xfrm>
          <a:prstGeom prst="rect">
            <a:avLst/>
          </a:prstGeom>
        </p:spPr>
      </p:pic>
      <p:pic>
        <p:nvPicPr>
          <p:cNvPr id="7" name="Picture 6" descr="A picture containing watch, orange&#10;&#10;Description automatically generated">
            <a:extLst>
              <a:ext uri="{FF2B5EF4-FFF2-40B4-BE49-F238E27FC236}">
                <a16:creationId xmlns:a16="http://schemas.microsoft.com/office/drawing/2014/main" id="{2FFBE6B6-0453-4B85-8FE5-7AFDE745DD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3" b="-3"/>
          <a:stretch/>
        </p:blipFill>
        <p:spPr>
          <a:xfrm>
            <a:off x="9589273" y="873677"/>
            <a:ext cx="2146771" cy="214677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9F84C-1A2D-417F-B2C7-C33AF7F0E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4350" y="5104263"/>
            <a:ext cx="6402790" cy="1252087"/>
          </a:xfrm>
        </p:spPr>
        <p:txBody>
          <a:bodyPr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229296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EDB93-0DFE-4E73-83D4-A3094945D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ea typeface="+mj-lt"/>
                <a:cs typeface="+mj-lt"/>
              </a:rPr>
              <a:t>IT and OT Responsibilities in the IoT Reference Model</a:t>
            </a:r>
            <a:endParaRPr lang="en-US" dirty="0"/>
          </a:p>
        </p:txBody>
      </p:sp>
      <p:pic>
        <p:nvPicPr>
          <p:cNvPr id="5" name="Picture 5" descr="Chart&#10;&#10;Description automatically generated">
            <a:extLst>
              <a:ext uri="{FF2B5EF4-FFF2-40B4-BE49-F238E27FC236}">
                <a16:creationId xmlns:a16="http://schemas.microsoft.com/office/drawing/2014/main" id="{0FCF93E2-AC72-421A-97A3-13D70A8F0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0186" y="2011680"/>
            <a:ext cx="9434686" cy="4160520"/>
          </a:xfrm>
        </p:spPr>
      </p:pic>
    </p:spTree>
    <p:extLst>
      <p:ext uri="{BB962C8B-B14F-4D97-AF65-F5344CB8AC3E}">
        <p14:creationId xmlns:p14="http://schemas.microsoft.com/office/powerpoint/2010/main" val="4073013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ACF9-819B-4695-B369-E86908C62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ea typeface="+mj-lt"/>
                <a:cs typeface="+mj-lt"/>
              </a:rPr>
              <a:t>Additional IoT Reference Models</a:t>
            </a:r>
            <a:endParaRPr lang="en-US" dirty="0"/>
          </a:p>
        </p:txBody>
      </p:sp>
      <p:pic>
        <p:nvPicPr>
          <p:cNvPr id="4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787E9280-AF70-4C02-9280-FAA7D19EC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402" y="1695379"/>
            <a:ext cx="8672291" cy="4721236"/>
          </a:xfrm>
        </p:spPr>
      </p:pic>
    </p:spTree>
    <p:extLst>
      <p:ext uri="{BB962C8B-B14F-4D97-AF65-F5344CB8AC3E}">
        <p14:creationId xmlns:p14="http://schemas.microsoft.com/office/powerpoint/2010/main" val="3338594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269BDC9-F5DC-4A16-9583-2F8CE4184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73BF52-21B6-4346-B66E-2069D1619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063296"/>
            <a:ext cx="9144000" cy="11526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/>
              <a:t>A Simplified IOT Architecture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8B09FB3A-C65B-4431-814D-440C6607FB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8840" y="643467"/>
            <a:ext cx="6134320" cy="31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90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BEFC7-14EC-4AB7-9A1B-C1F8971DF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ea typeface="+mj-lt"/>
                <a:cs typeface="+mj-lt"/>
              </a:rPr>
              <a:t>Layer 1: Things: Sensors and Actuators Layer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36DC0-251B-4E55-84B9-F27B68C9C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Battery-powered or power-connected</a:t>
            </a:r>
          </a:p>
          <a:p>
            <a:r>
              <a:rPr lang="en-US" dirty="0">
                <a:ea typeface="+mn-lt"/>
                <a:cs typeface="+mn-lt"/>
              </a:rPr>
              <a:t>Mobile or static</a:t>
            </a:r>
          </a:p>
          <a:p>
            <a:r>
              <a:rPr lang="en-US" dirty="0">
                <a:ea typeface="+mn-lt"/>
                <a:cs typeface="+mn-lt"/>
              </a:rPr>
              <a:t>Low or high reporting frequency</a:t>
            </a:r>
          </a:p>
          <a:p>
            <a:r>
              <a:rPr lang="en-US" dirty="0">
                <a:ea typeface="+mn-lt"/>
                <a:cs typeface="+mn-lt"/>
              </a:rPr>
              <a:t>Simple or rich data</a:t>
            </a:r>
          </a:p>
          <a:p>
            <a:r>
              <a:rPr lang="en-US" dirty="0">
                <a:ea typeface="+mn-lt"/>
                <a:cs typeface="+mn-lt"/>
              </a:rPr>
              <a:t>Report range</a:t>
            </a:r>
          </a:p>
          <a:p>
            <a:r>
              <a:rPr lang="en-US" dirty="0">
                <a:ea typeface="+mn-lt"/>
                <a:cs typeface="+mn-lt"/>
              </a:rPr>
              <a:t>Object density per cell</a:t>
            </a:r>
          </a:p>
        </p:txBody>
      </p:sp>
    </p:spTree>
    <p:extLst>
      <p:ext uri="{BB962C8B-B14F-4D97-AF65-F5344CB8AC3E}">
        <p14:creationId xmlns:p14="http://schemas.microsoft.com/office/powerpoint/2010/main" val="2695431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5C37BFA9-34CF-44BC-A446-A33350015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4710" y="917667"/>
            <a:ext cx="9173823" cy="50226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F6F1AE-4414-4627-AAC1-5C91173A0E75}"/>
              </a:ext>
            </a:extLst>
          </p:cNvPr>
          <p:cNvSpPr txBox="1"/>
          <p:nvPr/>
        </p:nvSpPr>
        <p:spPr>
          <a:xfrm>
            <a:off x="2840966" y="6176513"/>
            <a:ext cx="776089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Example of Sensor Applications Based on Mobility and Throughput</a:t>
            </a:r>
          </a:p>
        </p:txBody>
      </p:sp>
    </p:spTree>
    <p:extLst>
      <p:ext uri="{BB962C8B-B14F-4D97-AF65-F5344CB8AC3E}">
        <p14:creationId xmlns:p14="http://schemas.microsoft.com/office/powerpoint/2010/main" val="3086719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A6F32-0834-4813-945E-3EC03C6EB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ea typeface="+mj-lt"/>
                <a:cs typeface="+mj-lt"/>
              </a:rPr>
              <a:t>Layer 2: Communications Network Layer</a:t>
            </a:r>
            <a:endParaRPr lang="en-US" dirty="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6579CE82-D619-4910-884A-71B986C71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4926" y="1609114"/>
            <a:ext cx="8493241" cy="416052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82942F-74D6-4CEE-AAD0-6699D3AFB448}"/>
              </a:ext>
            </a:extLst>
          </p:cNvPr>
          <p:cNvSpPr txBox="1"/>
          <p:nvPr/>
        </p:nvSpPr>
        <p:spPr>
          <a:xfrm>
            <a:off x="3545457" y="6061494"/>
            <a:ext cx="49716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Access Technologies and Distances</a:t>
            </a:r>
          </a:p>
        </p:txBody>
      </p:sp>
    </p:spTree>
    <p:extLst>
      <p:ext uri="{BB962C8B-B14F-4D97-AF65-F5344CB8AC3E}">
        <p14:creationId xmlns:p14="http://schemas.microsoft.com/office/powerpoint/2010/main" val="3083720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2245F03-66D5-45EC-A0B5-90E656B11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E3DAE6-7771-484F-B0B6-3515E52BD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063296"/>
            <a:ext cx="9144000" cy="11526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/>
              <a:t>Topologies</a:t>
            </a:r>
          </a:p>
        </p:txBody>
      </p:sp>
      <p:pic>
        <p:nvPicPr>
          <p:cNvPr id="4" name="Picture 4" descr="Chart&#10;&#10;Description automatically generated">
            <a:extLst>
              <a:ext uri="{FF2B5EF4-FFF2-40B4-BE49-F238E27FC236}">
                <a16:creationId xmlns:a16="http://schemas.microsoft.com/office/drawing/2014/main" id="{E10C31BA-A786-426D-A11F-4EE660B97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8" y="927528"/>
            <a:ext cx="5130799" cy="2591053"/>
          </a:xfrm>
          <a:prstGeom prst="rect">
            <a:avLst/>
          </a:prstGeom>
        </p:spPr>
      </p:pic>
      <p:pic>
        <p:nvPicPr>
          <p:cNvPr id="5" name="Picture 5" descr="Chart, diagram, radar chart&#10;&#10;Description automatically generated">
            <a:extLst>
              <a:ext uri="{FF2B5EF4-FFF2-40B4-BE49-F238E27FC236}">
                <a16:creationId xmlns:a16="http://schemas.microsoft.com/office/drawing/2014/main" id="{57ACBC34-DC82-4E1B-8EEE-AB106BA16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32" y="643467"/>
            <a:ext cx="4674025" cy="31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88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5D40A-FE42-4D1E-AD2D-BBE255A54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ea typeface="+mj-lt"/>
                <a:cs typeface="+mj-lt"/>
              </a:rPr>
              <a:t>Architectural Considerations for WiMAX and Cellular Technologies</a:t>
            </a:r>
            <a:endParaRPr lang="en-US" dirty="0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001B5C73-D3F3-4AAB-B4A0-BC890D33F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416" y="1982925"/>
            <a:ext cx="10975468" cy="431042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9F290E-6FC5-4409-B6C9-5E2B10C46EE3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109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33B79-861D-45BA-91DA-7CF57B6F2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ea typeface="+mj-lt"/>
                <a:cs typeface="+mj-lt"/>
              </a:rPr>
              <a:t>Layer 3: Applications and Analytics Layer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106A1-473C-431E-AE76-05CF65650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Analytics Versus Control Applications</a:t>
            </a:r>
          </a:p>
          <a:p>
            <a:r>
              <a:rPr lang="en-US" dirty="0">
                <a:ea typeface="+mn-lt"/>
                <a:cs typeface="+mn-lt"/>
              </a:rPr>
              <a:t>Data Versus Network Analytics</a:t>
            </a:r>
          </a:p>
          <a:p>
            <a:r>
              <a:rPr lang="en-US" dirty="0">
                <a:ea typeface="+mn-lt"/>
                <a:cs typeface="+mn-lt"/>
              </a:rPr>
              <a:t>Data Analytics Versus Business Benefits</a:t>
            </a:r>
          </a:p>
          <a:p>
            <a:r>
              <a:rPr lang="en-US"/>
              <a:t>Smart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46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C2077-24E0-4ECA-A000-7601F08DE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ea typeface="+mj-lt"/>
                <a:cs typeface="+mj-lt"/>
              </a:rPr>
              <a:t>IOT DATA MANAGEMENT AND COMPUTE STACK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8E60D-2B7E-44D1-9A01-910A3DD6C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MINIMIZING LATENCY</a:t>
            </a:r>
          </a:p>
          <a:p>
            <a:r>
              <a:rPr lang="en-US" dirty="0"/>
              <a:t>CONSERVNG NETWORK BANDWIDTH</a:t>
            </a:r>
          </a:p>
          <a:p>
            <a:r>
              <a:rPr lang="en-US" dirty="0"/>
              <a:t>INCREASING LOCAL EFFICIENCY.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PROBLEMS THAT ARISE</a:t>
            </a:r>
          </a:p>
          <a:p>
            <a:r>
              <a:rPr lang="en-US" dirty="0"/>
              <a:t>BANDWIDTH IS LIMITED.   NETWORK BACKHAUL UNAVILABLE</a:t>
            </a:r>
          </a:p>
          <a:p>
            <a:r>
              <a:rPr lang="en-US" dirty="0"/>
              <a:t>LATENCY HIGH.. DATA TRNSMITTED CAN BE HIGH.. BIG DATA GETTING BIGGER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603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B83ECC1C-BBE1-4F4E-9E6C-9A1F14939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8826" y="643468"/>
            <a:ext cx="898559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95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0F2EB-9AE6-4181-9381-23427C11E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IT Cloud Computing Model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A7A6D1BF-D501-466E-91B2-A88614C577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4662" y="2329815"/>
            <a:ext cx="6162675" cy="3524250"/>
          </a:xfrm>
        </p:spPr>
      </p:pic>
    </p:spTree>
    <p:extLst>
      <p:ext uri="{BB962C8B-B14F-4D97-AF65-F5344CB8AC3E}">
        <p14:creationId xmlns:p14="http://schemas.microsoft.com/office/powerpoint/2010/main" val="40178644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EFBA7-7AA6-4E9E-B994-77C3A1A79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FOG COMPUTING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6ED099F4-3FA9-4232-8D19-6363951285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3644" y="1465341"/>
            <a:ext cx="9739730" cy="4706859"/>
          </a:xfrm>
        </p:spPr>
      </p:pic>
    </p:spTree>
    <p:extLst>
      <p:ext uri="{BB962C8B-B14F-4D97-AF65-F5344CB8AC3E}">
        <p14:creationId xmlns:p14="http://schemas.microsoft.com/office/powerpoint/2010/main" val="2402077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098C-E69C-4916-AAD4-2A4526B9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characteristics for FOG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3457D-F2B1-4E27-82A0-AE58D1DBD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Contextual location awareness and low latency</a:t>
            </a:r>
          </a:p>
          <a:p>
            <a:r>
              <a:rPr lang="en-US" dirty="0"/>
              <a:t>Geographic distribution</a:t>
            </a:r>
          </a:p>
          <a:p>
            <a:r>
              <a:rPr lang="en-US" dirty="0"/>
              <a:t>Development near IOT endpoints</a:t>
            </a:r>
          </a:p>
          <a:p>
            <a:r>
              <a:rPr lang="en-US" dirty="0"/>
              <a:t>Wireless Communication between the fog and IOT endpoints</a:t>
            </a:r>
          </a:p>
          <a:p>
            <a:r>
              <a:rPr lang="en-US" dirty="0"/>
              <a:t>Use for real time interaction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866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9B99D-4C65-4EBF-BFE1-5E71666B9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Computing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E0EDBC7A-4068-402C-9BD6-986219BD34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447" y="2011680"/>
            <a:ext cx="9558237" cy="4706859"/>
          </a:xfrm>
        </p:spPr>
      </p:pic>
    </p:spTree>
    <p:extLst>
      <p:ext uri="{BB962C8B-B14F-4D97-AF65-F5344CB8AC3E}">
        <p14:creationId xmlns:p14="http://schemas.microsoft.com/office/powerpoint/2010/main" val="32540442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3D4AA-4664-4587-A317-9062EF712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D4A8B-B55B-4550-936A-09CFBEB7C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Most time sensitive data is </a:t>
            </a:r>
            <a:r>
              <a:rPr lang="en-US" dirty="0" err="1"/>
              <a:t>analysed</a:t>
            </a:r>
            <a:r>
              <a:rPr lang="en-US" dirty="0"/>
              <a:t> at edge or fog  node</a:t>
            </a:r>
          </a:p>
          <a:p>
            <a:r>
              <a:rPr lang="en-US" dirty="0">
                <a:ea typeface="+mn-lt"/>
                <a:cs typeface="+mn-lt"/>
              </a:rPr>
              <a:t>Data that can wait seconds or minutes for action is passed along to an aggregation node for analysis and action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Data that is less time sensitive is sent to the cloud for historical analysis, big data analytics, and long-term storage.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971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FEBC31-1011-4A4C-BE79-5CE625977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 dirty="0"/>
              <a:t>What is IOT?</a:t>
            </a:r>
          </a:p>
        </p:txBody>
      </p:sp>
      <p:pic>
        <p:nvPicPr>
          <p:cNvPr id="12" name="Picture 4" descr="CPU with binary numbers and blueprint">
            <a:extLst>
              <a:ext uri="{FF2B5EF4-FFF2-40B4-BE49-F238E27FC236}">
                <a16:creationId xmlns:a16="http://schemas.microsoft.com/office/drawing/2014/main" id="{95CA6B66-30CC-4C86-AE8D-C3A8F8BEE7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85" r="22447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825C3-AF7F-4090-B28E-75A58D14A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9336" y="1772581"/>
            <a:ext cx="5472612" cy="477819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600" dirty="0">
                <a:latin typeface="Times New Roman"/>
                <a:cs typeface="Times New Roman"/>
              </a:rPr>
              <a:t>Goal--&gt;"connect the unconnected"</a:t>
            </a:r>
          </a:p>
          <a:p>
            <a:r>
              <a:rPr lang="en-US" sz="2600" dirty="0">
                <a:latin typeface="Times New Roman"/>
                <a:cs typeface="Times New Roman"/>
              </a:rPr>
              <a:t>Object--&gt;smarter--&gt;connect them to internet--&gt;through them sense and control physical world</a:t>
            </a:r>
          </a:p>
          <a:p>
            <a:r>
              <a:rPr lang="en-US" sz="2600" dirty="0">
                <a:latin typeface="Times New Roman"/>
                <a:cs typeface="Times New Roman"/>
              </a:rPr>
              <a:t>Objects and machine can be sensed and controlled remotely across a network--&gt; improves efficiency, accuracy, automation and enable in the development of advanced applications.</a:t>
            </a:r>
          </a:p>
          <a:p>
            <a:r>
              <a:rPr lang="en-US" sz="2600" dirty="0">
                <a:latin typeface="Times New Roman"/>
                <a:cs typeface="Times New Roman"/>
              </a:rPr>
              <a:t>IOT is not a single technology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85147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4EED5-BEE0-4129-BD51-7315A5C39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Genisis of IOT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B1659F9-06B1-4800-9D04-1383F1EE0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3627" y="1711679"/>
            <a:ext cx="8953500" cy="355282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7DC64B-EE39-4073-8C9A-2A38E9B949AC}"/>
              </a:ext>
            </a:extLst>
          </p:cNvPr>
          <p:cNvSpPr txBox="1"/>
          <p:nvPr/>
        </p:nvSpPr>
        <p:spPr>
          <a:xfrm>
            <a:off x="4867275" y="547112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Britannic Bold"/>
              </a:rPr>
              <a:t>Intelligent Connections</a:t>
            </a:r>
          </a:p>
        </p:txBody>
      </p:sp>
    </p:spTree>
    <p:extLst>
      <p:ext uri="{BB962C8B-B14F-4D97-AF65-F5344CB8AC3E}">
        <p14:creationId xmlns:p14="http://schemas.microsoft.com/office/powerpoint/2010/main" val="2841599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2FCFE571-6107-4B41-A784-06B3E9AB28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199841"/>
            <a:ext cx="9240039" cy="4458319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7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9A98C-03B7-4B55-8A2C-DEFAD0D80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 and DIGITIZATION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14964-4B36-4288-801F-D720A5594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IoT focuses on connecting things</a:t>
            </a:r>
          </a:p>
          <a:p>
            <a:r>
              <a:rPr lang="en-US" dirty="0"/>
              <a:t>Digitization focuses on </a:t>
            </a:r>
            <a:r>
              <a:rPr lang="en-US" dirty="0">
                <a:ea typeface="+mn-lt"/>
                <a:cs typeface="+mn-lt"/>
              </a:rPr>
              <a:t>connection of “things” with the data they generate and the business insights that result</a:t>
            </a:r>
          </a:p>
          <a:p>
            <a:r>
              <a:rPr lang="en-US" dirty="0"/>
              <a:t>Example: </a:t>
            </a:r>
            <a:r>
              <a:rPr lang="en-US" dirty="0">
                <a:ea typeface="+mn-lt"/>
                <a:cs typeface="+mn-lt"/>
              </a:rPr>
              <a:t>Wi-Fi location tracking in a mall </a:t>
            </a:r>
          </a:p>
          <a:p>
            <a:r>
              <a:rPr lang="en-US" dirty="0">
                <a:ea typeface="+mn-lt"/>
                <a:cs typeface="+mn-lt"/>
              </a:rPr>
              <a:t>Digitization, as defined in its simplest form, is the conversion of information into a digital 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16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24B04273-AE2A-4676-98D5-85D0D238C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98A68847-134F-4AF1-B1C6-332344C9C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rgbClr val="3CB944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2E47AC-5D1A-4E4A-A0F8-225FA0FF9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87F84-1D8E-4F07-AC80-2FC607FB6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5965"/>
            <a:ext cx="10515600" cy="51409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imes New Roman"/>
                <a:ea typeface="+mn-lt"/>
                <a:cs typeface="+mn-lt"/>
              </a:rPr>
              <a:t>For example,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ea typeface="+mn-lt"/>
                <a:cs typeface="+mn-lt"/>
              </a:rPr>
              <a:t>--&gt; the whole photography industry has been digitized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ea typeface="+mn-lt"/>
                <a:cs typeface="+mn-lt"/>
              </a:rPr>
              <a:t>--&gt; video rental industry</a:t>
            </a:r>
          </a:p>
          <a:p>
            <a:pPr marL="457200" indent="-457200"/>
            <a:r>
              <a:rPr lang="en-US" dirty="0">
                <a:latin typeface="Times New Roman"/>
                <a:ea typeface="+mn-lt"/>
                <a:cs typeface="+mn-lt"/>
              </a:rPr>
              <a:t>Digitization brings together things, data, and business</a:t>
            </a:r>
            <a:endParaRPr lang="en-US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ea typeface="+mn-lt"/>
                <a:cs typeface="+mn-lt"/>
              </a:rPr>
              <a:t>process to make networked connections more relevant and valuable.</a:t>
            </a:r>
          </a:p>
          <a:p>
            <a:pPr marL="457200" indent="-457200"/>
            <a:r>
              <a:rPr lang="en-US" dirty="0">
                <a:latin typeface="Times New Roman"/>
                <a:ea typeface="+mn-lt"/>
                <a:cs typeface="+mn-lt"/>
              </a:rPr>
              <a:t>IoT is a prime enabler of digitization.</a:t>
            </a:r>
          </a:p>
          <a:p>
            <a:r>
              <a:rPr lang="en-US" dirty="0">
                <a:latin typeface="Times New Roman"/>
                <a:ea typeface="+mn-lt"/>
                <a:cs typeface="+mn-lt"/>
              </a:rPr>
              <a:t>Smart objects and increased connectivity drive digitization, and this is one of the main reasons that many companies, countries, and governments are embracing this growing trend.</a:t>
            </a:r>
            <a:endParaRPr lang="en-US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7280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0FD70-7519-43F4-85BD-EFCE092CA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Convergence of  IT and OT</a:t>
            </a:r>
          </a:p>
        </p:txBody>
      </p:sp>
      <p:pic>
        <p:nvPicPr>
          <p:cNvPr id="7" name="Picture 7" descr="Table&#10;&#10;Description automatically generated">
            <a:extLst>
              <a:ext uri="{FF2B5EF4-FFF2-40B4-BE49-F238E27FC236}">
                <a16:creationId xmlns:a16="http://schemas.microsoft.com/office/drawing/2014/main" id="{DCCDE523-3489-41DB-B0E3-B1B9451A3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8030" y="1307191"/>
            <a:ext cx="10545335" cy="5181310"/>
          </a:xfrm>
        </p:spPr>
      </p:pic>
    </p:spTree>
    <p:extLst>
      <p:ext uri="{BB962C8B-B14F-4D97-AF65-F5344CB8AC3E}">
        <p14:creationId xmlns:p14="http://schemas.microsoft.com/office/powerpoint/2010/main" val="1541704280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3E3423"/>
      </a:dk2>
      <a:lt2>
        <a:srgbClr val="E8E2E8"/>
      </a:lt2>
      <a:accent1>
        <a:srgbClr val="3CB944"/>
      </a:accent1>
      <a:accent2>
        <a:srgbClr val="5FB42F"/>
      </a:accent2>
      <a:accent3>
        <a:srgbClr val="91AC38"/>
      </a:accent3>
      <a:accent4>
        <a:srgbClr val="B79E30"/>
      </a:accent4>
      <a:accent5>
        <a:srgbClr val="CD7943"/>
      </a:accent5>
      <a:accent6>
        <a:srgbClr val="BB3134"/>
      </a:accent6>
      <a:hlink>
        <a:srgbClr val="A87638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BrushVTI</vt:lpstr>
      <vt:lpstr>INTERNET OF THINGS  (18EC64)  MODULE-1</vt:lpstr>
      <vt:lpstr>List the differences</vt:lpstr>
      <vt:lpstr>PowerPoint Presentation</vt:lpstr>
      <vt:lpstr>What is IOT?</vt:lpstr>
      <vt:lpstr>Genisis of IOT</vt:lpstr>
      <vt:lpstr>PowerPoint Presentation</vt:lpstr>
      <vt:lpstr>IOT and DIGITIZATION</vt:lpstr>
      <vt:lpstr>PowerPoint Presentation</vt:lpstr>
      <vt:lpstr>Convergence of  IT and OT</vt:lpstr>
      <vt:lpstr>IOT Challenges </vt:lpstr>
      <vt:lpstr>IOT Challenges Continued...</vt:lpstr>
      <vt:lpstr>IOT Network Architecture and Design</vt:lpstr>
      <vt:lpstr>Drivers behind new Network Architectures</vt:lpstr>
      <vt:lpstr>PowerPoint Presentation</vt:lpstr>
      <vt:lpstr>Comparing Architectures: one M2M IOT Architecture</vt:lpstr>
      <vt:lpstr>The IoT World Forum (IoTWF) Standardized Architecture</vt:lpstr>
      <vt:lpstr>PowerPoint Presentation</vt:lpstr>
      <vt:lpstr>PowerPoint Presentation</vt:lpstr>
      <vt:lpstr>PowerPoint Presentation</vt:lpstr>
      <vt:lpstr>IT and OT Responsibilities in the IoT Reference Model</vt:lpstr>
      <vt:lpstr>Additional IoT Reference Models</vt:lpstr>
      <vt:lpstr>A Simplified IOT Architecture</vt:lpstr>
      <vt:lpstr>Layer 1: Things: Sensors and Actuators Layer</vt:lpstr>
      <vt:lpstr>PowerPoint Presentation</vt:lpstr>
      <vt:lpstr>Layer 2: Communications Network Layer</vt:lpstr>
      <vt:lpstr>Topologies</vt:lpstr>
      <vt:lpstr>Architectural Considerations for WiMAX and Cellular Technologies</vt:lpstr>
      <vt:lpstr>Layer 3: Applications and Analytics Layer</vt:lpstr>
      <vt:lpstr>IOT DATA MANAGEMENT AND COMPUTE STACK</vt:lpstr>
      <vt:lpstr>Traditional IT Cloud Computing Model</vt:lpstr>
      <vt:lpstr>FOG COMPUTING</vt:lpstr>
      <vt:lpstr>Defining characteristics for FOG Computing</vt:lpstr>
      <vt:lpstr>Edge Computing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371</cp:revision>
  <dcterms:created xsi:type="dcterms:W3CDTF">2021-04-29T14:32:42Z</dcterms:created>
  <dcterms:modified xsi:type="dcterms:W3CDTF">2021-05-10T04:23:11Z</dcterms:modified>
</cp:coreProperties>
</file>